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notesMasterIdLst>
    <p:notesMasterId r:id="rId11"/>
  </p:notesMasterIdLst>
  <p:sldIdLst>
    <p:sldId id="257" r:id="rId2"/>
    <p:sldId id="334" r:id="rId3"/>
    <p:sldId id="329" r:id="rId4"/>
    <p:sldId id="335" r:id="rId5"/>
    <p:sldId id="331" r:id="rId6"/>
    <p:sldId id="336" r:id="rId7"/>
    <p:sldId id="337" r:id="rId8"/>
    <p:sldId id="333" r:id="rId9"/>
    <p:sldId id="292" r:id="rId10"/>
  </p:sldIdLst>
  <p:sldSz cx="12192000" cy="6858000"/>
  <p:notesSz cx="6858000" cy="9144000"/>
  <p:custDataLst>
    <p:tags r:id="rId1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76AA"/>
    <a:srgbClr val="2C94A9"/>
    <a:srgbClr val="BED0E1"/>
    <a:srgbClr val="768395"/>
    <a:srgbClr val="0F25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06" autoAdjust="0"/>
    <p:restoredTop sz="95220" autoAdjust="0"/>
  </p:normalViewPr>
  <p:slideViewPr>
    <p:cSldViewPr snapToGrid="0">
      <p:cViewPr varScale="1">
        <p:scale>
          <a:sx n="94" d="100"/>
          <a:sy n="94" d="100"/>
        </p:scale>
        <p:origin x="496" y="68"/>
      </p:cViewPr>
      <p:guideLst/>
    </p:cSldViewPr>
  </p:slideViewPr>
  <p:notesTextViewPr>
    <p:cViewPr>
      <p:scale>
        <a:sx n="3" d="2"/>
        <a:sy n="3" d="2"/>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6A1CF4-3141-438E-B544-9DC661E2D46F}" type="datetimeFigureOut">
              <a:rPr lang="zh-CN" altLang="en-US" smtClean="0"/>
              <a:t>2020/7/22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B16CC2-40E4-42C6-B045-BDBA59AC99A2}" type="slidenum">
              <a:rPr lang="zh-CN" altLang="en-US" smtClean="0"/>
              <a:t>‹#›</a:t>
            </a:fld>
            <a:endParaRPr lang="zh-CN" altLang="en-US"/>
          </a:p>
        </p:txBody>
      </p:sp>
    </p:spTree>
    <p:extLst>
      <p:ext uri="{BB962C8B-B14F-4D97-AF65-F5344CB8AC3E}">
        <p14:creationId xmlns:p14="http://schemas.microsoft.com/office/powerpoint/2010/main" val="29252781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69925" y="2484783"/>
            <a:ext cx="10850563" cy="1025180"/>
          </a:xfrm>
          <a:prstGeom prst="rect">
            <a:avLst/>
          </a:prstGeom>
        </p:spPr>
        <p:txBody>
          <a:bodyPr anchor="b">
            <a:normAutofit/>
          </a:bodyPr>
          <a:lstStyle>
            <a:lvl1pPr algn="ctr">
              <a:defRPr sz="3600"/>
            </a:lvl1pPr>
          </a:lstStyle>
          <a:p>
            <a:r>
              <a:rPr lang="zh-CN" altLang="en-US" dirty="0"/>
              <a:t>单击此处编辑母版标题样式</a:t>
            </a:r>
            <a:endParaRPr lang="en-US" dirty="0"/>
          </a:p>
        </p:txBody>
      </p:sp>
      <p:sp>
        <p:nvSpPr>
          <p:cNvPr id="3" name="Subtitle 2"/>
          <p:cNvSpPr>
            <a:spLocks noGrp="1"/>
          </p:cNvSpPr>
          <p:nvPr>
            <p:ph type="subTitle" idx="1"/>
          </p:nvPr>
        </p:nvSpPr>
        <p:spPr>
          <a:xfrm>
            <a:off x="669925" y="3602038"/>
            <a:ext cx="10850563" cy="741362"/>
          </a:xfrm>
          <a:prstGeom prst="rect">
            <a:avLst/>
          </a:prstGeom>
        </p:spPr>
        <p:txBody>
          <a:bodyPr>
            <a:normAutofit/>
          </a:bodyPr>
          <a:lstStyle>
            <a:lvl1pPr marL="0" indent="0" algn="ct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cxnSp>
        <p:nvCxnSpPr>
          <p:cNvPr id="4" name="直接连接符 3">
            <a:extLst>
              <a:ext uri="{FF2B5EF4-FFF2-40B4-BE49-F238E27FC236}">
                <a16:creationId xmlns:a16="http://schemas.microsoft.com/office/drawing/2014/main" id="{CF44B443-0A6C-4AD0-9491-18EAFB5A574F}"/>
              </a:ext>
            </a:extLst>
          </p:cNvPr>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69304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自定义版式">
    <p:spTree>
      <p:nvGrpSpPr>
        <p:cNvPr id="1" name=""/>
        <p:cNvGrpSpPr/>
        <p:nvPr/>
      </p:nvGrpSpPr>
      <p:grpSpPr>
        <a:xfrm>
          <a:off x="0" y="0"/>
          <a:ext cx="0" cy="0"/>
          <a:chOff x="0" y="0"/>
          <a:chExt cx="0" cy="0"/>
        </a:xfrm>
      </p:grpSpPr>
      <p:sp>
        <p:nvSpPr>
          <p:cNvPr id="7" name="流程图: 过程 6">
            <a:extLst>
              <a:ext uri="{FF2B5EF4-FFF2-40B4-BE49-F238E27FC236}">
                <a16:creationId xmlns:a16="http://schemas.microsoft.com/office/drawing/2014/main" id="{FD6E60E7-B92A-4970-897B-939B57A5E1F7}"/>
              </a:ext>
            </a:extLst>
          </p:cNvPr>
          <p:cNvSpPr/>
          <p:nvPr userDrawn="1"/>
        </p:nvSpPr>
        <p:spPr>
          <a:xfrm>
            <a:off x="0" y="0"/>
            <a:ext cx="2316682" cy="6858000"/>
          </a:xfrm>
          <a:prstGeom prst="flowChartProcess">
            <a:avLst/>
          </a:prstGeom>
          <a:solidFill>
            <a:srgbClr val="4276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等线" panose="020F0502020204030204"/>
              <a:ea typeface="等线" panose="02010600030101010101" pitchFamily="2" charset="-122"/>
              <a:cs typeface="+mn-cs"/>
            </a:endParaRPr>
          </a:p>
        </p:txBody>
      </p:sp>
      <p:sp>
        <p:nvSpPr>
          <p:cNvPr id="3" name="矩形 2"/>
          <p:cNvSpPr/>
          <p:nvPr/>
        </p:nvSpPr>
        <p:spPr>
          <a:xfrm>
            <a:off x="216847" y="6027951"/>
            <a:ext cx="1882987" cy="415498"/>
          </a:xfrm>
          <a:prstGeom prst="rect">
            <a:avLst/>
          </a:prstGeom>
        </p:spPr>
        <p:txBody>
          <a:bodyPr wrap="square">
            <a:spAutoFit/>
          </a:bodyPr>
          <a:lstStyle/>
          <a:p>
            <a:pPr algn="ctr"/>
            <a:r>
              <a:rPr lang="en-US" altLang="zh-CN" sz="1050" kern="0" dirty="0">
                <a:solidFill>
                  <a:prstClr val="white"/>
                </a:solidFill>
                <a:ea typeface="微软雅黑" pitchFamily="34" charset="-122"/>
                <a:cs typeface="Arial" pitchFamily="34" charset="0"/>
              </a:rPr>
              <a:t>DART1200</a:t>
            </a:r>
          </a:p>
          <a:p>
            <a:pPr algn="ctr"/>
            <a:r>
              <a:rPr lang="en-US" altLang="zh-CN" sz="1050" kern="0" dirty="0">
                <a:solidFill>
                  <a:prstClr val="white"/>
                </a:solidFill>
                <a:ea typeface="微软雅黑" pitchFamily="34" charset="-122"/>
                <a:cs typeface="Arial" pitchFamily="34" charset="0"/>
              </a:rPr>
              <a:t>Assessment 1</a:t>
            </a:r>
          </a:p>
        </p:txBody>
      </p:sp>
    </p:spTree>
    <p:extLst>
      <p:ext uri="{BB962C8B-B14F-4D97-AF65-F5344CB8AC3E}">
        <p14:creationId xmlns:p14="http://schemas.microsoft.com/office/powerpoint/2010/main" val="3086501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20685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6" name="矩形 5"/>
          <p:cNvSpPr/>
          <p:nvPr/>
        </p:nvSpPr>
        <p:spPr>
          <a:xfrm>
            <a:off x="9776085" y="6015741"/>
            <a:ext cx="1882987" cy="415498"/>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altLang="zh-CN" sz="1050" kern="0">
                <a:ea typeface="微软雅黑" pitchFamily="34" charset="-122"/>
                <a:cs typeface="Arial" pitchFamily="34" charset="0"/>
              </a:rPr>
              <a:t>Lorem ipsum dolor sit amet consectetur adipisicing</a:t>
            </a:r>
          </a:p>
        </p:txBody>
      </p:sp>
      <p:sp>
        <p:nvSpPr>
          <p:cNvPr id="7" name="矩形 6"/>
          <p:cNvSpPr/>
          <p:nvPr/>
        </p:nvSpPr>
        <p:spPr>
          <a:xfrm>
            <a:off x="11659072" y="6015741"/>
            <a:ext cx="131136" cy="57708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800"/>
          </a:p>
        </p:txBody>
      </p:sp>
      <p:sp>
        <p:nvSpPr>
          <p:cNvPr id="2" name="标题 1">
            <a:extLst>
              <a:ext uri="{FF2B5EF4-FFF2-40B4-BE49-F238E27FC236}">
                <a16:creationId xmlns:a16="http://schemas.microsoft.com/office/drawing/2014/main" id="{1EB46F9D-9714-4BBC-9A88-4F501EEFF4D4}"/>
              </a:ext>
            </a:extLst>
          </p:cNvPr>
          <p:cNvSpPr>
            <a:spLocks noGrp="1"/>
          </p:cNvSpPr>
          <p:nvPr>
            <p:ph type="title"/>
          </p:nvPr>
        </p:nvSpPr>
        <p:spPr>
          <a:xfrm>
            <a:off x="669925" y="365125"/>
            <a:ext cx="10850564" cy="663575"/>
          </a:xfrm>
          <a:prstGeom prst="rect">
            <a:avLst/>
          </a:prstGeom>
        </p:spPr>
        <p:txBody>
          <a:bodyPr/>
          <a:lstStyle/>
          <a:p>
            <a:r>
              <a:rPr lang="zh-CN" altLang="en-US"/>
              <a:t>单击此处编辑母版标题样式</a:t>
            </a:r>
          </a:p>
        </p:txBody>
      </p:sp>
      <p:sp>
        <p:nvSpPr>
          <p:cNvPr id="5" name="文本占位符 2"/>
          <p:cNvSpPr>
            <a:spLocks noGrp="1"/>
          </p:cNvSpPr>
          <p:nvPr>
            <p:ph idx="1"/>
          </p:nvPr>
        </p:nvSpPr>
        <p:spPr>
          <a:xfrm>
            <a:off x="669924" y="1130299"/>
            <a:ext cx="10850563" cy="5006975"/>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6427073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cxnSp>
        <p:nvCxnSpPr>
          <p:cNvPr id="2" name="直接连接符 1">
            <a:extLst>
              <a:ext uri="{FF2B5EF4-FFF2-40B4-BE49-F238E27FC236}">
                <a16:creationId xmlns:a16="http://schemas.microsoft.com/office/drawing/2014/main" id="{2632E975-C0BB-4CB3-A07A-5F0229802781}"/>
              </a:ext>
            </a:extLst>
          </p:cNvPr>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2497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4" name="副标题 2"/>
          <p:cNvSpPr>
            <a:spLocks noGrp="1"/>
          </p:cNvSpPr>
          <p:nvPr>
            <p:ph type="subTitle" idx="1"/>
          </p:nvPr>
        </p:nvSpPr>
        <p:spPr>
          <a:xfrm>
            <a:off x="669925" y="3053633"/>
            <a:ext cx="10850563" cy="558799"/>
          </a:xfrm>
        </p:spPr>
        <p:txBody>
          <a:bodyPr anchor="ctr">
            <a:normAutofit/>
          </a:bodyPr>
          <a:lstStyle>
            <a:lvl1pPr marL="0" indent="0" algn="ctr">
              <a:buNone/>
              <a:defRPr sz="160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endParaRPr lang="zh-CN" altLang="en-US" dirty="0"/>
          </a:p>
        </p:txBody>
      </p:sp>
      <p:sp>
        <p:nvSpPr>
          <p:cNvPr id="5" name="标题 1"/>
          <p:cNvSpPr>
            <a:spLocks noGrp="1"/>
          </p:cNvSpPr>
          <p:nvPr>
            <p:ph type="ctrTitle"/>
          </p:nvPr>
        </p:nvSpPr>
        <p:spPr>
          <a:xfrm>
            <a:off x="669925" y="2355042"/>
            <a:ext cx="10850563" cy="698591"/>
          </a:xfrm>
          <a:prstGeom prst="rect">
            <a:avLst/>
          </a:prstGeom>
        </p:spPr>
        <p:txBody>
          <a:bodyPr anchor="ctr">
            <a:normAutofit/>
          </a:bodyPr>
          <a:lstStyle>
            <a:lvl1pPr algn="ctr">
              <a:defRPr sz="3600">
                <a:solidFill>
                  <a:schemeClr val="tx1"/>
                </a:solidFill>
              </a:defRPr>
            </a:lvl1pPr>
          </a:lstStyle>
          <a:p>
            <a:endParaRPr lang="zh-CN" altLang="en-US" dirty="0"/>
          </a:p>
        </p:txBody>
      </p:sp>
      <p:sp>
        <p:nvSpPr>
          <p:cNvPr id="6" name="文本占位符 13"/>
          <p:cNvSpPr>
            <a:spLocks noGrp="1"/>
          </p:cNvSpPr>
          <p:nvPr>
            <p:ph type="body" sz="quarter" idx="10" hasCustomPrompt="1"/>
          </p:nvPr>
        </p:nvSpPr>
        <p:spPr>
          <a:xfrm>
            <a:off x="669925" y="3775990"/>
            <a:ext cx="10850563" cy="371475"/>
          </a:xfrm>
        </p:spPr>
        <p:txBody>
          <a:bodyPr anchor="ctr">
            <a:normAutofit/>
          </a:bodyPr>
          <a:lstStyle>
            <a:lvl1pPr marL="0" indent="0" algn="ctr">
              <a:buNone/>
              <a:defRPr sz="1200" b="1">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zh-CN" altLang="en-US" dirty="0"/>
              <a:t>署名</a:t>
            </a:r>
          </a:p>
        </p:txBody>
      </p:sp>
      <p:sp>
        <p:nvSpPr>
          <p:cNvPr id="7" name="文本占位符 13"/>
          <p:cNvSpPr>
            <a:spLocks noGrp="1"/>
          </p:cNvSpPr>
          <p:nvPr>
            <p:ph type="body" sz="quarter" idx="11" hasCustomPrompt="1"/>
          </p:nvPr>
        </p:nvSpPr>
        <p:spPr>
          <a:xfrm>
            <a:off x="669925" y="4147465"/>
            <a:ext cx="10850563" cy="371475"/>
          </a:xfrm>
        </p:spPr>
        <p:txBody>
          <a:bodyPr anchor="ctr">
            <a:normAutofit/>
          </a:bodyPr>
          <a:lstStyle>
            <a:lvl1pPr marL="0" indent="0" algn="ctr">
              <a:buNone/>
              <a:defRPr sz="1200" b="1">
                <a:solidFill>
                  <a:schemeClr val="tx1"/>
                </a:solidFill>
              </a:defRPr>
            </a:lvl1pPr>
            <a:lvl2pPr marL="457177" indent="0">
              <a:buNone/>
              <a:defRPr/>
            </a:lvl2pPr>
            <a:lvl3pPr marL="914353" indent="0">
              <a:buNone/>
              <a:defRPr/>
            </a:lvl3pPr>
            <a:lvl4pPr marL="1371531" indent="0">
              <a:buNone/>
              <a:defRPr/>
            </a:lvl4pPr>
            <a:lvl5pPr marL="1828709" indent="0">
              <a:buNone/>
              <a:defRPr/>
            </a:lvl5pPr>
          </a:lstStyle>
          <a:p>
            <a:pPr lvl="0"/>
            <a:r>
              <a:rPr lang="zh-CN" altLang="en-US" dirty="0"/>
              <a:t>日期</a:t>
            </a:r>
          </a:p>
        </p:txBody>
      </p:sp>
    </p:spTree>
    <p:extLst>
      <p:ext uri="{BB962C8B-B14F-4D97-AF65-F5344CB8AC3E}">
        <p14:creationId xmlns:p14="http://schemas.microsoft.com/office/powerpoint/2010/main" val="12460733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0B580E-BC83-4580-80AB-D2D335C51A7A}"/>
              </a:ext>
            </a:extLst>
          </p:cNvPr>
          <p:cNvSpPr>
            <a:spLocks noGrp="1"/>
          </p:cNvSpPr>
          <p:nvPr>
            <p:ph type="title"/>
          </p:nvPr>
        </p:nvSpPr>
        <p:spPr>
          <a:xfrm>
            <a:off x="669925" y="365125"/>
            <a:ext cx="10850564" cy="663575"/>
          </a:xfrm>
          <a:prstGeom prst="rect">
            <a:avLst/>
          </a:prstGeom>
        </p:spPr>
        <p:txBody>
          <a:bodyPr/>
          <a:lstStyle/>
          <a:p>
            <a:r>
              <a:rPr lang="zh-CN" altLang="en-US"/>
              <a:t>单击此处编辑母版标题样式</a:t>
            </a:r>
          </a:p>
        </p:txBody>
      </p:sp>
      <p:cxnSp>
        <p:nvCxnSpPr>
          <p:cNvPr id="3" name="直接连接符 2">
            <a:extLst>
              <a:ext uri="{FF2B5EF4-FFF2-40B4-BE49-F238E27FC236}">
                <a16:creationId xmlns:a16="http://schemas.microsoft.com/office/drawing/2014/main" id="{70915775-C643-4BCD-9D85-628ED47D674E}"/>
              </a:ext>
            </a:extLst>
          </p:cNvPr>
          <p:cNvCxnSpPr/>
          <p:nvPr userDrawn="1"/>
        </p:nvCxnSpPr>
        <p:spPr>
          <a:xfrm>
            <a:off x="669924" y="1028700"/>
            <a:ext cx="10850563" cy="0"/>
          </a:xfrm>
          <a:prstGeom prst="line">
            <a:avLst/>
          </a:prstGeom>
          <a:ln w="31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7179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B99C0A92-1BD6-4110-A3D2-C2199F23DFE1}"/>
              </a:ext>
            </a:extLst>
          </p:cNvPr>
          <p:cNvSpPr>
            <a:spLocks noGrp="1"/>
          </p:cNvSpPr>
          <p:nvPr>
            <p:ph type="title"/>
          </p:nvPr>
        </p:nvSpPr>
        <p:spPr>
          <a:xfrm>
            <a:off x="669925" y="365125"/>
            <a:ext cx="10850564" cy="663575"/>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69925" y="1130299"/>
            <a:ext cx="10850562" cy="5006975"/>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559298179"/>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10" r:id="rId3"/>
    <p:sldLayoutId id="2147483708" r:id="rId4"/>
    <p:sldLayoutId id="2147483705" r:id="rId5"/>
    <p:sldLayoutId id="2147483707" r:id="rId6"/>
    <p:sldLayoutId id="2147483709" r:id="rId7"/>
  </p:sldLayoutIdLst>
  <p:txStyles>
    <p:title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hemeOverride" Target="../theme/themeOverride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3" Type="http://schemas.openxmlformats.org/officeDocument/2006/relationships/tags" Target="../tags/tag5.xml"/><Relationship Id="rId7" Type="http://schemas.openxmlformats.org/officeDocument/2006/relationships/image" Target="../media/image5.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6" Type="http://schemas.openxmlformats.org/officeDocument/2006/relationships/tags" Target="../tags/tag31.xml"/><Relationship Id="rId21" Type="http://schemas.openxmlformats.org/officeDocument/2006/relationships/tags" Target="../tags/tag26.xml"/><Relationship Id="rId42" Type="http://schemas.openxmlformats.org/officeDocument/2006/relationships/tags" Target="../tags/tag47.xml"/><Relationship Id="rId47" Type="http://schemas.openxmlformats.org/officeDocument/2006/relationships/tags" Target="../tags/tag52.xml"/><Relationship Id="rId63" Type="http://schemas.openxmlformats.org/officeDocument/2006/relationships/tags" Target="../tags/tag68.xml"/><Relationship Id="rId68" Type="http://schemas.openxmlformats.org/officeDocument/2006/relationships/tags" Target="../tags/tag73.xml"/><Relationship Id="rId16" Type="http://schemas.openxmlformats.org/officeDocument/2006/relationships/tags" Target="../tags/tag21.xml"/><Relationship Id="rId11" Type="http://schemas.openxmlformats.org/officeDocument/2006/relationships/tags" Target="../tags/tag16.xml"/><Relationship Id="rId24" Type="http://schemas.openxmlformats.org/officeDocument/2006/relationships/tags" Target="../tags/tag29.xml"/><Relationship Id="rId32" Type="http://schemas.openxmlformats.org/officeDocument/2006/relationships/tags" Target="../tags/tag37.xml"/><Relationship Id="rId37" Type="http://schemas.openxmlformats.org/officeDocument/2006/relationships/tags" Target="../tags/tag42.xml"/><Relationship Id="rId40" Type="http://schemas.openxmlformats.org/officeDocument/2006/relationships/tags" Target="../tags/tag45.xml"/><Relationship Id="rId45" Type="http://schemas.openxmlformats.org/officeDocument/2006/relationships/tags" Target="../tags/tag50.xml"/><Relationship Id="rId53" Type="http://schemas.openxmlformats.org/officeDocument/2006/relationships/tags" Target="../tags/tag58.xml"/><Relationship Id="rId58" Type="http://schemas.openxmlformats.org/officeDocument/2006/relationships/tags" Target="../tags/tag63.xml"/><Relationship Id="rId66" Type="http://schemas.openxmlformats.org/officeDocument/2006/relationships/tags" Target="../tags/tag71.xml"/><Relationship Id="rId74" Type="http://schemas.openxmlformats.org/officeDocument/2006/relationships/tags" Target="../tags/tag79.xml"/><Relationship Id="rId5" Type="http://schemas.openxmlformats.org/officeDocument/2006/relationships/tags" Target="../tags/tag10.xml"/><Relationship Id="rId61" Type="http://schemas.openxmlformats.org/officeDocument/2006/relationships/tags" Target="../tags/tag66.xml"/><Relationship Id="rId19" Type="http://schemas.openxmlformats.org/officeDocument/2006/relationships/tags" Target="../tags/tag24.xml"/><Relationship Id="rId14" Type="http://schemas.openxmlformats.org/officeDocument/2006/relationships/tags" Target="../tags/tag19.xml"/><Relationship Id="rId22" Type="http://schemas.openxmlformats.org/officeDocument/2006/relationships/tags" Target="../tags/tag27.xml"/><Relationship Id="rId27" Type="http://schemas.openxmlformats.org/officeDocument/2006/relationships/tags" Target="../tags/tag32.xml"/><Relationship Id="rId30" Type="http://schemas.openxmlformats.org/officeDocument/2006/relationships/tags" Target="../tags/tag35.xml"/><Relationship Id="rId35" Type="http://schemas.openxmlformats.org/officeDocument/2006/relationships/tags" Target="../tags/tag40.xml"/><Relationship Id="rId43" Type="http://schemas.openxmlformats.org/officeDocument/2006/relationships/tags" Target="../tags/tag48.xml"/><Relationship Id="rId48" Type="http://schemas.openxmlformats.org/officeDocument/2006/relationships/tags" Target="../tags/tag53.xml"/><Relationship Id="rId56" Type="http://schemas.openxmlformats.org/officeDocument/2006/relationships/tags" Target="../tags/tag61.xml"/><Relationship Id="rId64" Type="http://schemas.openxmlformats.org/officeDocument/2006/relationships/tags" Target="../tags/tag69.xml"/><Relationship Id="rId69" Type="http://schemas.openxmlformats.org/officeDocument/2006/relationships/tags" Target="../tags/tag74.xml"/><Relationship Id="rId77" Type="http://schemas.openxmlformats.org/officeDocument/2006/relationships/image" Target="../media/image13.png"/><Relationship Id="rId8" Type="http://schemas.openxmlformats.org/officeDocument/2006/relationships/tags" Target="../tags/tag13.xml"/><Relationship Id="rId51" Type="http://schemas.openxmlformats.org/officeDocument/2006/relationships/tags" Target="../tags/tag56.xml"/><Relationship Id="rId72" Type="http://schemas.openxmlformats.org/officeDocument/2006/relationships/tags" Target="../tags/tag77.xml"/><Relationship Id="rId3" Type="http://schemas.openxmlformats.org/officeDocument/2006/relationships/tags" Target="../tags/tag8.xml"/><Relationship Id="rId12" Type="http://schemas.openxmlformats.org/officeDocument/2006/relationships/tags" Target="../tags/tag17.xml"/><Relationship Id="rId17" Type="http://schemas.openxmlformats.org/officeDocument/2006/relationships/tags" Target="../tags/tag22.xml"/><Relationship Id="rId25" Type="http://schemas.openxmlformats.org/officeDocument/2006/relationships/tags" Target="../tags/tag30.xml"/><Relationship Id="rId33" Type="http://schemas.openxmlformats.org/officeDocument/2006/relationships/tags" Target="../tags/tag38.xml"/><Relationship Id="rId38" Type="http://schemas.openxmlformats.org/officeDocument/2006/relationships/tags" Target="../tags/tag43.xml"/><Relationship Id="rId46" Type="http://schemas.openxmlformats.org/officeDocument/2006/relationships/tags" Target="../tags/tag51.xml"/><Relationship Id="rId59" Type="http://schemas.openxmlformats.org/officeDocument/2006/relationships/tags" Target="../tags/tag64.xml"/><Relationship Id="rId67" Type="http://schemas.openxmlformats.org/officeDocument/2006/relationships/tags" Target="../tags/tag72.xml"/><Relationship Id="rId20" Type="http://schemas.openxmlformats.org/officeDocument/2006/relationships/tags" Target="../tags/tag25.xml"/><Relationship Id="rId41" Type="http://schemas.openxmlformats.org/officeDocument/2006/relationships/tags" Target="../tags/tag46.xml"/><Relationship Id="rId54" Type="http://schemas.openxmlformats.org/officeDocument/2006/relationships/tags" Target="../tags/tag59.xml"/><Relationship Id="rId62" Type="http://schemas.openxmlformats.org/officeDocument/2006/relationships/tags" Target="../tags/tag67.xml"/><Relationship Id="rId70" Type="http://schemas.openxmlformats.org/officeDocument/2006/relationships/tags" Target="../tags/tag75.xml"/><Relationship Id="rId75" Type="http://schemas.openxmlformats.org/officeDocument/2006/relationships/tags" Target="../tags/tag80.xml"/><Relationship Id="rId1" Type="http://schemas.openxmlformats.org/officeDocument/2006/relationships/tags" Target="../tags/tag6.xml"/><Relationship Id="rId6" Type="http://schemas.openxmlformats.org/officeDocument/2006/relationships/tags" Target="../tags/tag11.xml"/><Relationship Id="rId15" Type="http://schemas.openxmlformats.org/officeDocument/2006/relationships/tags" Target="../tags/tag20.xml"/><Relationship Id="rId23" Type="http://schemas.openxmlformats.org/officeDocument/2006/relationships/tags" Target="../tags/tag28.xml"/><Relationship Id="rId28" Type="http://schemas.openxmlformats.org/officeDocument/2006/relationships/tags" Target="../tags/tag33.xml"/><Relationship Id="rId36" Type="http://schemas.openxmlformats.org/officeDocument/2006/relationships/tags" Target="../tags/tag41.xml"/><Relationship Id="rId49" Type="http://schemas.openxmlformats.org/officeDocument/2006/relationships/tags" Target="../tags/tag54.xml"/><Relationship Id="rId57" Type="http://schemas.openxmlformats.org/officeDocument/2006/relationships/tags" Target="../tags/tag62.xml"/><Relationship Id="rId10" Type="http://schemas.openxmlformats.org/officeDocument/2006/relationships/tags" Target="../tags/tag15.xml"/><Relationship Id="rId31" Type="http://schemas.openxmlformats.org/officeDocument/2006/relationships/tags" Target="../tags/tag36.xml"/><Relationship Id="rId44" Type="http://schemas.openxmlformats.org/officeDocument/2006/relationships/tags" Target="../tags/tag49.xml"/><Relationship Id="rId52" Type="http://schemas.openxmlformats.org/officeDocument/2006/relationships/tags" Target="../tags/tag57.xml"/><Relationship Id="rId60" Type="http://schemas.openxmlformats.org/officeDocument/2006/relationships/tags" Target="../tags/tag65.xml"/><Relationship Id="rId65" Type="http://schemas.openxmlformats.org/officeDocument/2006/relationships/tags" Target="../tags/tag70.xml"/><Relationship Id="rId73" Type="http://schemas.openxmlformats.org/officeDocument/2006/relationships/tags" Target="../tags/tag78.xml"/><Relationship Id="rId4" Type="http://schemas.openxmlformats.org/officeDocument/2006/relationships/tags" Target="../tags/tag9.xml"/><Relationship Id="rId9" Type="http://schemas.openxmlformats.org/officeDocument/2006/relationships/tags" Target="../tags/tag14.xml"/><Relationship Id="rId13" Type="http://schemas.openxmlformats.org/officeDocument/2006/relationships/tags" Target="../tags/tag18.xml"/><Relationship Id="rId18" Type="http://schemas.openxmlformats.org/officeDocument/2006/relationships/tags" Target="../tags/tag23.xml"/><Relationship Id="rId39" Type="http://schemas.openxmlformats.org/officeDocument/2006/relationships/tags" Target="../tags/tag44.xml"/><Relationship Id="rId34" Type="http://schemas.openxmlformats.org/officeDocument/2006/relationships/tags" Target="../tags/tag39.xml"/><Relationship Id="rId50" Type="http://schemas.openxmlformats.org/officeDocument/2006/relationships/tags" Target="../tags/tag55.xml"/><Relationship Id="rId55" Type="http://schemas.openxmlformats.org/officeDocument/2006/relationships/tags" Target="../tags/tag60.xml"/><Relationship Id="rId76" Type="http://schemas.openxmlformats.org/officeDocument/2006/relationships/slideLayout" Target="../slideLayouts/slideLayout5.xml"/><Relationship Id="rId7" Type="http://schemas.openxmlformats.org/officeDocument/2006/relationships/tags" Target="../tags/tag12.xml"/><Relationship Id="rId71" Type="http://schemas.openxmlformats.org/officeDocument/2006/relationships/tags" Target="../tags/tag76.xml"/><Relationship Id="rId2" Type="http://schemas.openxmlformats.org/officeDocument/2006/relationships/tags" Target="../tags/tag7.xml"/><Relationship Id="rId29" Type="http://schemas.openxmlformats.org/officeDocument/2006/relationships/tags" Target="../tags/tag3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hemeOverride" Target="../theme/themeOverr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CF5B539F-BFF9-48F7-A096-7240D608014D}"/>
              </a:ext>
            </a:extLst>
          </p:cNvPr>
          <p:cNvGrpSpPr/>
          <p:nvPr/>
        </p:nvGrpSpPr>
        <p:grpSpPr>
          <a:xfrm>
            <a:off x="2542309" y="1600603"/>
            <a:ext cx="7107381" cy="3455567"/>
            <a:chOff x="2542310" y="1600603"/>
            <a:chExt cx="7107381" cy="3455567"/>
          </a:xfrm>
          <a:solidFill>
            <a:schemeClr val="tx2">
              <a:lumMod val="50000"/>
            </a:schemeClr>
          </a:solidFill>
        </p:grpSpPr>
        <p:sp>
          <p:nvSpPr>
            <p:cNvPr id="2" name="矩形 1"/>
            <p:cNvSpPr/>
            <p:nvPr/>
          </p:nvSpPr>
          <p:spPr>
            <a:xfrm>
              <a:off x="2542310" y="1600603"/>
              <a:ext cx="7107381" cy="345556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 name="TextBox 75"/>
            <p:cNvSpPr txBox="1"/>
            <p:nvPr/>
          </p:nvSpPr>
          <p:spPr>
            <a:xfrm>
              <a:off x="3777370" y="2217381"/>
              <a:ext cx="4895422" cy="923330"/>
            </a:xfrm>
            <a:prstGeom prst="rect">
              <a:avLst/>
            </a:prstGeom>
            <a:grpFill/>
            <a:effectLst>
              <a:outerShdw dist="50800" dir="2700000" algn="tl" rotWithShape="0">
                <a:prstClr val="black">
                  <a:alpha val="6000"/>
                </a:prstClr>
              </a:outerShdw>
            </a:effectLst>
          </p:spPr>
          <p:txBody>
            <a:bodyPr wrap="square" rtlCol="0">
              <a:spAutoFit/>
            </a:bodyPr>
            <a:lstStyle>
              <a:defPPr>
                <a:defRPr lang="zh-CN"/>
              </a:defPPr>
              <a:lvl1pPr>
                <a:defRPr sz="4000" b="1">
                  <a:solidFill>
                    <a:schemeClr val="bg1"/>
                  </a:solidFill>
                  <a:latin typeface="微软雅黑" pitchFamily="34" charset="-122"/>
                  <a:ea typeface="微软雅黑" pitchFamily="34" charset="-122"/>
                </a:defRPr>
              </a:lvl1pPr>
            </a:lstStyle>
            <a:p>
              <a:r>
                <a:rPr lang="en-US" altLang="zh-CN" sz="5400" dirty="0"/>
                <a:t>Assessment 2</a:t>
              </a:r>
              <a:endParaRPr lang="zh-CN" altLang="en-US" sz="5400" b="0" dirty="0">
                <a:latin typeface="+mn-lt"/>
                <a:ea typeface="+mn-ea"/>
                <a:cs typeface="+mn-ea"/>
                <a:sym typeface="+mn-lt"/>
              </a:endParaRPr>
            </a:p>
          </p:txBody>
        </p:sp>
        <p:cxnSp>
          <p:nvCxnSpPr>
            <p:cNvPr id="7" name="直接连接符 6"/>
            <p:cNvCxnSpPr>
              <a:cxnSpLocks/>
            </p:cNvCxnSpPr>
            <p:nvPr/>
          </p:nvCxnSpPr>
          <p:spPr>
            <a:xfrm>
              <a:off x="3777370" y="3132133"/>
              <a:ext cx="4757031" cy="0"/>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2968524" y="3958542"/>
              <a:ext cx="6230649" cy="384721"/>
            </a:xfrm>
            <a:prstGeom prst="rect">
              <a:avLst/>
            </a:prstGeom>
            <a:grpFill/>
          </p:spPr>
          <p:txBody>
            <a:bodyPr wrap="square">
              <a:spAutoFit/>
            </a:bodyPr>
            <a:lstStyle/>
            <a:p>
              <a:pPr algn="ctr"/>
              <a:r>
                <a:rPr lang="en-US" altLang="zh-CN" sz="1900" kern="0" dirty="0">
                  <a:solidFill>
                    <a:prstClr val="white"/>
                  </a:solidFill>
                  <a:cs typeface="+mn-ea"/>
                  <a:sym typeface="+mn-lt"/>
                </a:rPr>
                <a:t>ADAD3402 Interactive Generative </a:t>
              </a:r>
              <a:r>
                <a:rPr lang="en-US" altLang="zh-CN" sz="1900" kern="0" dirty="0" err="1">
                  <a:solidFill>
                    <a:prstClr val="white"/>
                  </a:solidFill>
                  <a:cs typeface="+mn-ea"/>
                  <a:sym typeface="+mn-lt"/>
                </a:rPr>
                <a:t>Visualisations</a:t>
              </a:r>
              <a:endParaRPr lang="en-US" altLang="zh-CN" sz="1900" kern="0" dirty="0">
                <a:solidFill>
                  <a:prstClr val="white"/>
                </a:solidFill>
                <a:cs typeface="+mn-ea"/>
                <a:sym typeface="+mn-lt"/>
              </a:endParaRPr>
            </a:p>
          </p:txBody>
        </p:sp>
      </p:grpSp>
      <p:cxnSp>
        <p:nvCxnSpPr>
          <p:cNvPr id="24" name="直接连接符 23"/>
          <p:cNvCxnSpPr/>
          <p:nvPr/>
        </p:nvCxnSpPr>
        <p:spPr>
          <a:xfrm>
            <a:off x="6096000" y="5724419"/>
            <a:ext cx="0" cy="426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文本框 25"/>
          <p:cNvSpPr txBox="1"/>
          <p:nvPr/>
        </p:nvSpPr>
        <p:spPr>
          <a:xfrm>
            <a:off x="4536720" y="5768502"/>
            <a:ext cx="1430200" cy="338554"/>
          </a:xfrm>
          <a:prstGeom prst="rect">
            <a:avLst/>
          </a:prstGeom>
          <a:noFill/>
        </p:spPr>
        <p:txBody>
          <a:bodyPr wrap="none" rtlCol="0">
            <a:spAutoFit/>
          </a:bodyPr>
          <a:lstStyle/>
          <a:p>
            <a:pPr marL="342900" indent="-342900">
              <a:buClr>
                <a:schemeClr val="accent5"/>
              </a:buClr>
              <a:buFont typeface="Wingdings" panose="05000000000000000000" pitchFamily="2" charset="2"/>
              <a:buChar char="n"/>
            </a:pPr>
            <a:r>
              <a:rPr lang="en-AU" altLang="zh-CN" sz="1600" dirty="0">
                <a:solidFill>
                  <a:schemeClr val="bg1">
                    <a:lumMod val="50000"/>
                  </a:schemeClr>
                </a:solidFill>
                <a:cs typeface="+mn-ea"/>
                <a:sym typeface="+mn-lt"/>
              </a:rPr>
              <a:t>z5158177</a:t>
            </a:r>
            <a:endParaRPr lang="zh-CN" altLang="en-US" sz="1600" dirty="0">
              <a:solidFill>
                <a:schemeClr val="bg1">
                  <a:lumMod val="50000"/>
                </a:schemeClr>
              </a:solidFill>
              <a:cs typeface="+mn-ea"/>
              <a:sym typeface="+mn-lt"/>
            </a:endParaRPr>
          </a:p>
        </p:txBody>
      </p:sp>
      <p:sp>
        <p:nvSpPr>
          <p:cNvPr id="18" name="文本框 17">
            <a:extLst>
              <a:ext uri="{FF2B5EF4-FFF2-40B4-BE49-F238E27FC236}">
                <a16:creationId xmlns:a16="http://schemas.microsoft.com/office/drawing/2014/main" id="{52AF6A88-0ADD-4978-BACF-62B90FFF1880}"/>
              </a:ext>
            </a:extLst>
          </p:cNvPr>
          <p:cNvSpPr txBox="1"/>
          <p:nvPr/>
        </p:nvSpPr>
        <p:spPr>
          <a:xfrm>
            <a:off x="6225081" y="5768502"/>
            <a:ext cx="1724703" cy="338554"/>
          </a:xfrm>
          <a:prstGeom prst="rect">
            <a:avLst/>
          </a:prstGeom>
          <a:noFill/>
        </p:spPr>
        <p:txBody>
          <a:bodyPr wrap="none" rtlCol="0">
            <a:spAutoFit/>
          </a:bodyPr>
          <a:lstStyle/>
          <a:p>
            <a:pPr marL="342900" indent="-342900">
              <a:buClr>
                <a:schemeClr val="accent5"/>
              </a:buClr>
              <a:buFont typeface="Wingdings" panose="05000000000000000000" pitchFamily="2" charset="2"/>
              <a:buChar char="n"/>
            </a:pPr>
            <a:r>
              <a:rPr lang="en-US" altLang="zh-CN" sz="1600" dirty="0" err="1">
                <a:solidFill>
                  <a:schemeClr val="bg1">
                    <a:lumMod val="50000"/>
                  </a:schemeClr>
                </a:solidFill>
                <a:cs typeface="+mn-ea"/>
                <a:sym typeface="+mn-lt"/>
              </a:rPr>
              <a:t>Yicheng</a:t>
            </a:r>
            <a:r>
              <a:rPr lang="en-US" altLang="zh-CN" sz="1600" dirty="0">
                <a:solidFill>
                  <a:schemeClr val="bg1">
                    <a:lumMod val="50000"/>
                  </a:schemeClr>
                </a:solidFill>
                <a:cs typeface="+mn-ea"/>
                <a:sym typeface="+mn-lt"/>
              </a:rPr>
              <a:t> PAN</a:t>
            </a:r>
            <a:endParaRPr lang="zh-CN" altLang="en-US" sz="1600" dirty="0">
              <a:solidFill>
                <a:schemeClr val="bg1">
                  <a:lumMod val="50000"/>
                </a:schemeClr>
              </a:solidFill>
              <a:cs typeface="+mn-ea"/>
              <a:sym typeface="+mn-lt"/>
            </a:endParaRPr>
          </a:p>
        </p:txBody>
      </p:sp>
    </p:spTree>
    <p:extLst>
      <p:ext uri="{BB962C8B-B14F-4D97-AF65-F5344CB8AC3E}">
        <p14:creationId xmlns:p14="http://schemas.microsoft.com/office/powerpoint/2010/main" val="2187472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32103D-F679-42BF-A0B5-922CC065CB94}"/>
              </a:ext>
            </a:extLst>
          </p:cNvPr>
          <p:cNvSpPr txBox="1">
            <a:spLocks/>
          </p:cNvSpPr>
          <p:nvPr/>
        </p:nvSpPr>
        <p:spPr>
          <a:xfrm>
            <a:off x="669925" y="365125"/>
            <a:ext cx="10850564" cy="663575"/>
          </a:xfrm>
          <a:prstGeom prst="rect">
            <a:avLst/>
          </a:prstGeom>
        </p:spPr>
        <p:txBody>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en-AU" altLang="zh-CN"/>
              <a:t>The Concept</a:t>
            </a:r>
            <a:endParaRPr lang="en-AU" altLang="zh-CN" dirty="0"/>
          </a:p>
        </p:txBody>
      </p:sp>
      <p:grpSp>
        <p:nvGrpSpPr>
          <p:cNvPr id="3" name="25837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A5A9E188-0012-427A-9C56-F00965E403D3}"/>
              </a:ext>
            </a:extLst>
          </p:cNvPr>
          <p:cNvGrpSpPr>
            <a:grpSpLocks noChangeAspect="1"/>
          </p:cNvGrpSpPr>
          <p:nvPr>
            <p:custDataLst>
              <p:tags r:id="rId1"/>
            </p:custDataLst>
          </p:nvPr>
        </p:nvGrpSpPr>
        <p:grpSpPr>
          <a:xfrm>
            <a:off x="660400" y="1130300"/>
            <a:ext cx="11531600" cy="4516964"/>
            <a:chOff x="660400" y="1130300"/>
            <a:chExt cx="11531600" cy="4516964"/>
          </a:xfrm>
        </p:grpSpPr>
        <p:sp>
          <p:nvSpPr>
            <p:cNvPr id="5" name="ïşḻiḋe">
              <a:extLst>
                <a:ext uri="{FF2B5EF4-FFF2-40B4-BE49-F238E27FC236}">
                  <a16:creationId xmlns:a16="http://schemas.microsoft.com/office/drawing/2014/main" id="{3E27B714-1EA2-428D-AB84-285D81939A72}"/>
                </a:ext>
              </a:extLst>
            </p:cNvPr>
            <p:cNvSpPr/>
            <p:nvPr/>
          </p:nvSpPr>
          <p:spPr bwMode="auto">
            <a:xfrm>
              <a:off x="11525088" y="1130300"/>
              <a:ext cx="666912" cy="2303462"/>
            </a:xfrm>
            <a:prstGeom prst="rect">
              <a:avLst/>
            </a:prstGeom>
            <a:solidFill>
              <a:schemeClr val="bg1">
                <a:alpha val="70000"/>
              </a:schemeClr>
            </a:solidFill>
            <a:ln w="38100">
              <a:no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dk1"/>
                  </a:solidFill>
                </a:defRPr>
              </a:lvl1pPr>
              <a:lvl2pPr marL="457200" algn="l" defTabSz="914400" rtl="0" eaLnBrk="1" latinLnBrk="0" hangingPunct="1">
                <a:defRPr sz="1800" kern="1200">
                  <a:solidFill>
                    <a:schemeClr val="dk1"/>
                  </a:solidFill>
                </a:defRPr>
              </a:lvl2pPr>
              <a:lvl3pPr marL="914400" algn="l" defTabSz="914400" rtl="0" eaLnBrk="1" latinLnBrk="0" hangingPunct="1">
                <a:defRPr sz="1800" kern="1200">
                  <a:solidFill>
                    <a:schemeClr val="dk1"/>
                  </a:solidFill>
                </a:defRPr>
              </a:lvl3pPr>
              <a:lvl4pPr marL="1371600" algn="l" defTabSz="914400" rtl="0" eaLnBrk="1" latinLnBrk="0" hangingPunct="1">
                <a:defRPr sz="1800" kern="1200">
                  <a:solidFill>
                    <a:schemeClr val="dk1"/>
                  </a:solidFill>
                </a:defRPr>
              </a:lvl4pPr>
              <a:lvl5pPr marL="1828800" algn="l" defTabSz="914400" rtl="0" eaLnBrk="1" latinLnBrk="0" hangingPunct="1">
                <a:defRPr sz="1800" kern="1200">
                  <a:solidFill>
                    <a:schemeClr val="dk1"/>
                  </a:solidFill>
                </a:defRPr>
              </a:lvl5pPr>
              <a:lvl6pPr marL="2286000" algn="l" defTabSz="914400" rtl="0" eaLnBrk="1" latinLnBrk="0" hangingPunct="1">
                <a:defRPr sz="1800" kern="1200">
                  <a:solidFill>
                    <a:schemeClr val="dk1"/>
                  </a:solidFill>
                </a:defRPr>
              </a:lvl6pPr>
              <a:lvl7pPr marL="2743200" algn="l" defTabSz="914400" rtl="0" eaLnBrk="1" latinLnBrk="0" hangingPunct="1">
                <a:defRPr sz="1800" kern="1200">
                  <a:solidFill>
                    <a:schemeClr val="dk1"/>
                  </a:solidFill>
                </a:defRPr>
              </a:lvl7pPr>
              <a:lvl8pPr marL="3200400" algn="l" defTabSz="914400" rtl="0" eaLnBrk="1" latinLnBrk="0" hangingPunct="1">
                <a:defRPr sz="1800" kern="1200">
                  <a:solidFill>
                    <a:schemeClr val="dk1"/>
                  </a:solidFill>
                </a:defRPr>
              </a:lvl8pPr>
              <a:lvl9pPr marL="3657600" algn="l" defTabSz="914400" rtl="0" eaLnBrk="1" latinLnBrk="0" hangingPunct="1">
                <a:defRPr sz="1800" kern="1200">
                  <a:solidFill>
                    <a:schemeClr val="dk1"/>
                  </a:solidFill>
                </a:defRPr>
              </a:lvl9pPr>
            </a:lstStyle>
            <a:p>
              <a:pPr algn="ctr"/>
              <a:endParaRPr lang="zh-CN" altLang="en-US" dirty="0"/>
            </a:p>
          </p:txBody>
        </p:sp>
        <p:grpSp>
          <p:nvGrpSpPr>
            <p:cNvPr id="6" name="î$1iḓé">
              <a:extLst>
                <a:ext uri="{FF2B5EF4-FFF2-40B4-BE49-F238E27FC236}">
                  <a16:creationId xmlns:a16="http://schemas.microsoft.com/office/drawing/2014/main" id="{E2AAAC84-C311-4E9D-92C6-50EB415E43B1}"/>
                </a:ext>
              </a:extLst>
            </p:cNvPr>
            <p:cNvGrpSpPr/>
            <p:nvPr/>
          </p:nvGrpSpPr>
          <p:grpSpPr>
            <a:xfrm>
              <a:off x="660400" y="3966884"/>
              <a:ext cx="6210928" cy="1680380"/>
              <a:chOff x="660400" y="3912182"/>
              <a:chExt cx="6210928" cy="1680380"/>
            </a:xfrm>
          </p:grpSpPr>
          <p:sp>
            <p:nvSpPr>
              <p:cNvPr id="7" name="iŝḻiḑé">
                <a:extLst>
                  <a:ext uri="{FF2B5EF4-FFF2-40B4-BE49-F238E27FC236}">
                    <a16:creationId xmlns:a16="http://schemas.microsoft.com/office/drawing/2014/main" id="{C6C2FFAD-CECB-4017-B05F-B211206F0EDC}"/>
                  </a:ext>
                </a:extLst>
              </p:cNvPr>
              <p:cNvSpPr/>
              <p:nvPr/>
            </p:nvSpPr>
            <p:spPr>
              <a:xfrm>
                <a:off x="787400" y="3912182"/>
                <a:ext cx="6083928" cy="1680380"/>
              </a:xfrm>
              <a:prstGeom prst="rect">
                <a:avLst/>
              </a:prstGeom>
            </p:spPr>
            <p:txBody>
              <a:bodyPr wrap="square" lIns="91440" tIns="45720" rIns="91440" bIns="4572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20000"/>
                  </a:lnSpc>
                </a:pPr>
                <a:r>
                  <a:rPr lang="en-US" altLang="zh-CN" sz="1400" b="1" dirty="0"/>
                  <a:t>Use the raspberry pie and camera to simulate the effect of the mirror on the screen and increase the interactivity, so that the viewer can get feedback on the graphics and sound effects while touching the mirror.</a:t>
                </a:r>
              </a:p>
            </p:txBody>
          </p:sp>
          <p:sp>
            <p:nvSpPr>
              <p:cNvPr id="8" name="iṡḻïďê">
                <a:extLst>
                  <a:ext uri="{FF2B5EF4-FFF2-40B4-BE49-F238E27FC236}">
                    <a16:creationId xmlns:a16="http://schemas.microsoft.com/office/drawing/2014/main" id="{2FF492C1-0493-4CC5-AF66-0F1A6126245B}"/>
                  </a:ext>
                </a:extLst>
              </p:cNvPr>
              <p:cNvSpPr/>
              <p:nvPr/>
            </p:nvSpPr>
            <p:spPr>
              <a:xfrm>
                <a:off x="660400" y="4052285"/>
                <a:ext cx="127000" cy="1400175"/>
              </a:xfrm>
              <a:prstGeom prst="rect">
                <a:avLst/>
              </a:prstGeom>
              <a:gradFill flip="none" rotWithShape="1">
                <a:gsLst>
                  <a:gs pos="0">
                    <a:schemeClr val="tx2">
                      <a:lumMod val="50000"/>
                      <a:tint val="66000"/>
                      <a:satMod val="160000"/>
                    </a:schemeClr>
                  </a:gs>
                  <a:gs pos="50000">
                    <a:schemeClr val="tx2">
                      <a:lumMod val="50000"/>
                      <a:tint val="44500"/>
                      <a:satMod val="160000"/>
                    </a:schemeClr>
                  </a:gs>
                  <a:gs pos="100000">
                    <a:schemeClr val="tx2">
                      <a:lumMod val="50000"/>
                      <a:tint val="23500"/>
                      <a:satMod val="160000"/>
                    </a:schemeClr>
                  </a:gs>
                </a:gsLst>
                <a:lin ang="2700000" scaled="1"/>
                <a:tileRect/>
              </a:gradFill>
              <a:ln w="3175">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i="1" dirty="0">
                  <a:solidFill>
                    <a:schemeClr val="tx1"/>
                  </a:solidFill>
                </a:endParaRPr>
              </a:p>
            </p:txBody>
          </p:sp>
        </p:grpSp>
      </p:grpSp>
      <p:pic>
        <p:nvPicPr>
          <p:cNvPr id="9" name="图片 8">
            <a:extLst>
              <a:ext uri="{FF2B5EF4-FFF2-40B4-BE49-F238E27FC236}">
                <a16:creationId xmlns:a16="http://schemas.microsoft.com/office/drawing/2014/main" id="{59D27724-DAE6-40D6-B652-6C66D6476C39}"/>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723900" y="1418493"/>
            <a:ext cx="4378478" cy="2298701"/>
          </a:xfrm>
          <a:prstGeom prst="rect">
            <a:avLst/>
          </a:prstGeom>
        </p:spPr>
      </p:pic>
    </p:spTree>
    <p:extLst>
      <p:ext uri="{BB962C8B-B14F-4D97-AF65-F5344CB8AC3E}">
        <p14:creationId xmlns:p14="http://schemas.microsoft.com/office/powerpoint/2010/main" val="1939358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2DA664-73A0-4A2E-8836-14D73FACC584}"/>
              </a:ext>
            </a:extLst>
          </p:cNvPr>
          <p:cNvSpPr>
            <a:spLocks noGrp="1"/>
          </p:cNvSpPr>
          <p:nvPr>
            <p:ph type="title"/>
          </p:nvPr>
        </p:nvSpPr>
        <p:spPr/>
        <p:txBody>
          <a:bodyPr/>
          <a:lstStyle/>
          <a:p>
            <a:r>
              <a:rPr lang="en-AU" altLang="zh-CN" dirty="0"/>
              <a:t>Interaction principle</a:t>
            </a:r>
            <a:endParaRPr lang="zh-CN" altLang="en-US" dirty="0"/>
          </a:p>
        </p:txBody>
      </p:sp>
      <p:grpSp>
        <p:nvGrpSpPr>
          <p:cNvPr id="12" name="24126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BC200D83-7D4D-40D0-AC13-2364D984E4C5}"/>
              </a:ext>
            </a:extLst>
          </p:cNvPr>
          <p:cNvGrpSpPr>
            <a:grpSpLocks noChangeAspect="1"/>
          </p:cNvGrpSpPr>
          <p:nvPr>
            <p:custDataLst>
              <p:tags r:id="rId1"/>
            </p:custDataLst>
          </p:nvPr>
        </p:nvGrpSpPr>
        <p:grpSpPr>
          <a:xfrm>
            <a:off x="669930" y="1559311"/>
            <a:ext cx="3485982" cy="4040825"/>
            <a:chOff x="673100" y="1925675"/>
            <a:chExt cx="4594396" cy="5325660"/>
          </a:xfrm>
        </p:grpSpPr>
        <p:cxnSp>
          <p:nvCxnSpPr>
            <p:cNvPr id="14" name="直接连接符 13">
              <a:extLst>
                <a:ext uri="{FF2B5EF4-FFF2-40B4-BE49-F238E27FC236}">
                  <a16:creationId xmlns:a16="http://schemas.microsoft.com/office/drawing/2014/main" id="{9F8DA421-3F14-4967-8C3E-1B0040BC79C0}"/>
                </a:ext>
              </a:extLst>
            </p:cNvPr>
            <p:cNvCxnSpPr>
              <a:cxnSpLocks/>
            </p:cNvCxnSpPr>
            <p:nvPr/>
          </p:nvCxnSpPr>
          <p:spPr>
            <a:xfrm>
              <a:off x="673100" y="3437049"/>
              <a:ext cx="0" cy="2706576"/>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iṥļîďè">
              <a:extLst>
                <a:ext uri="{FF2B5EF4-FFF2-40B4-BE49-F238E27FC236}">
                  <a16:creationId xmlns:a16="http://schemas.microsoft.com/office/drawing/2014/main" id="{8CF4B763-EE80-47CB-BC6F-FC71CA1BF1A1}"/>
                </a:ext>
              </a:extLst>
            </p:cNvPr>
            <p:cNvSpPr/>
            <p:nvPr/>
          </p:nvSpPr>
          <p:spPr bwMode="gray">
            <a:xfrm>
              <a:off x="673103" y="1925675"/>
              <a:ext cx="4541299" cy="1511374"/>
            </a:xfrm>
            <a:prstGeom prst="rect">
              <a:avLst/>
            </a:prstGeom>
            <a:pattFill prst="pct5">
              <a:fgClr>
                <a:srgbClr val="E4E6EA"/>
              </a:fgClr>
              <a:bgClr>
                <a:srgbClr val="ADB5BF"/>
              </a:bgClr>
            </a:patt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16" name="îŝlïḑé">
              <a:extLst>
                <a:ext uri="{FF2B5EF4-FFF2-40B4-BE49-F238E27FC236}">
                  <a16:creationId xmlns:a16="http://schemas.microsoft.com/office/drawing/2014/main" id="{6CB33E7E-7D96-4EB3-AFF0-08B64ECF3396}"/>
                </a:ext>
              </a:extLst>
            </p:cNvPr>
            <p:cNvSpPr/>
            <p:nvPr/>
          </p:nvSpPr>
          <p:spPr>
            <a:xfrm>
              <a:off x="673101" y="5739960"/>
              <a:ext cx="4594395" cy="1511375"/>
            </a:xfrm>
            <a:prstGeom prst="rect">
              <a:avLst/>
            </a:prstGeom>
          </p:spPr>
          <p:txBody>
            <a:bodyPr wrap="square" anchor="ctr" anchorCtr="0">
              <a:normAutofit/>
            </a:bodyPr>
            <a:lstStyle/>
            <a:p>
              <a:pPr lvl="0"/>
              <a:r>
                <a:rPr lang="en-US" altLang="zh-CN" b="1" dirty="0">
                  <a:solidFill>
                    <a:srgbClr val="000000"/>
                  </a:solidFill>
                </a:rPr>
                <a:t>The particle dynamic effect will automatically play in a loop without physical touch</a:t>
              </a:r>
              <a:endParaRPr kumimoji="0" lang="zh-CN" altLang="en-US" sz="1800" b="1" i="0" u="none" strike="noStrike" kern="1200" cap="none" spc="0" normalizeH="0" baseline="0" noProof="0" dirty="0">
                <a:ln>
                  <a:noFill/>
                </a:ln>
                <a:solidFill>
                  <a:srgbClr val="000000"/>
                </a:solidFill>
                <a:effectLst/>
                <a:uLnTx/>
                <a:uFillTx/>
                <a:latin typeface="Arial"/>
                <a:ea typeface="微软雅黑"/>
                <a:cs typeface="+mn-cs"/>
              </a:endParaRPr>
            </a:p>
          </p:txBody>
        </p:sp>
      </p:grpSp>
      <p:grpSp>
        <p:nvGrpSpPr>
          <p:cNvPr id="23" name="24126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F9B01028-E0B2-4F83-A1F4-8E3755887DEE}"/>
              </a:ext>
            </a:extLst>
          </p:cNvPr>
          <p:cNvGrpSpPr>
            <a:grpSpLocks noChangeAspect="1"/>
          </p:cNvGrpSpPr>
          <p:nvPr>
            <p:custDataLst>
              <p:tags r:id="rId2"/>
            </p:custDataLst>
          </p:nvPr>
        </p:nvGrpSpPr>
        <p:grpSpPr>
          <a:xfrm>
            <a:off x="4267610" y="1559312"/>
            <a:ext cx="3485976" cy="4040824"/>
            <a:chOff x="673043" y="1925675"/>
            <a:chExt cx="4594388" cy="5325657"/>
          </a:xfrm>
        </p:grpSpPr>
        <p:cxnSp>
          <p:nvCxnSpPr>
            <p:cNvPr id="25" name="直接连接符 24">
              <a:extLst>
                <a:ext uri="{FF2B5EF4-FFF2-40B4-BE49-F238E27FC236}">
                  <a16:creationId xmlns:a16="http://schemas.microsoft.com/office/drawing/2014/main" id="{3D87FCA9-2564-4180-97F7-F5E695A92ACC}"/>
                </a:ext>
              </a:extLst>
            </p:cNvPr>
            <p:cNvCxnSpPr>
              <a:cxnSpLocks/>
            </p:cNvCxnSpPr>
            <p:nvPr/>
          </p:nvCxnSpPr>
          <p:spPr>
            <a:xfrm>
              <a:off x="673100" y="3437049"/>
              <a:ext cx="0" cy="2706576"/>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iṥļîďè">
              <a:extLst>
                <a:ext uri="{FF2B5EF4-FFF2-40B4-BE49-F238E27FC236}">
                  <a16:creationId xmlns:a16="http://schemas.microsoft.com/office/drawing/2014/main" id="{F5ACD42E-E4B2-4563-8AF6-82C42D08DAE8}"/>
                </a:ext>
              </a:extLst>
            </p:cNvPr>
            <p:cNvSpPr/>
            <p:nvPr/>
          </p:nvSpPr>
          <p:spPr bwMode="gray">
            <a:xfrm>
              <a:off x="673103" y="1925675"/>
              <a:ext cx="4541299" cy="1511374"/>
            </a:xfrm>
            <a:prstGeom prst="rect">
              <a:avLst/>
            </a:prstGeom>
            <a:pattFill prst="pct5">
              <a:fgClr>
                <a:srgbClr val="E4E6EA"/>
              </a:fgClr>
              <a:bgClr>
                <a:srgbClr val="ADB5BF"/>
              </a:bgClr>
            </a:patt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27" name="îŝlïḑé">
              <a:extLst>
                <a:ext uri="{FF2B5EF4-FFF2-40B4-BE49-F238E27FC236}">
                  <a16:creationId xmlns:a16="http://schemas.microsoft.com/office/drawing/2014/main" id="{D3B967D8-D8AE-4088-B03E-13BF086B8C84}"/>
                </a:ext>
              </a:extLst>
            </p:cNvPr>
            <p:cNvSpPr/>
            <p:nvPr/>
          </p:nvSpPr>
          <p:spPr>
            <a:xfrm>
              <a:off x="673043" y="5747346"/>
              <a:ext cx="4594388" cy="1503986"/>
            </a:xfrm>
            <a:prstGeom prst="rect">
              <a:avLst/>
            </a:prstGeom>
          </p:spPr>
          <p:txBody>
            <a:bodyPr wrap="square" anchor="ctr" anchorCtr="0">
              <a:normAutofit/>
            </a:bodyPr>
            <a:lstStyle/>
            <a:p>
              <a:pPr lvl="0"/>
              <a:r>
                <a:rPr lang="en-US" altLang="zh-CN" b="1" dirty="0">
                  <a:solidFill>
                    <a:srgbClr val="000000"/>
                  </a:solidFill>
                </a:rPr>
                <a:t>After sensing the touch operation, the screen will fade out to the mirror mode</a:t>
              </a:r>
              <a:endParaRPr kumimoji="0" lang="zh-CN" altLang="en-US" sz="1800" b="1" i="0" u="none" strike="noStrike" kern="1200" cap="none" spc="0" normalizeH="0" baseline="0" noProof="0" dirty="0">
                <a:ln>
                  <a:noFill/>
                </a:ln>
                <a:solidFill>
                  <a:srgbClr val="000000"/>
                </a:solidFill>
                <a:effectLst/>
                <a:uLnTx/>
                <a:uFillTx/>
                <a:latin typeface="Arial"/>
                <a:ea typeface="微软雅黑"/>
                <a:cs typeface="+mn-cs"/>
              </a:endParaRPr>
            </a:p>
          </p:txBody>
        </p:sp>
      </p:grpSp>
      <p:grpSp>
        <p:nvGrpSpPr>
          <p:cNvPr id="29" name="241264"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AB3D3D79-82D3-41C8-AF6A-09350FB4295C}"/>
              </a:ext>
            </a:extLst>
          </p:cNvPr>
          <p:cNvGrpSpPr>
            <a:grpSpLocks noChangeAspect="1"/>
          </p:cNvGrpSpPr>
          <p:nvPr>
            <p:custDataLst>
              <p:tags r:id="rId3"/>
            </p:custDataLst>
          </p:nvPr>
        </p:nvGrpSpPr>
        <p:grpSpPr>
          <a:xfrm>
            <a:off x="7865328" y="1559311"/>
            <a:ext cx="3485980" cy="4035217"/>
            <a:chOff x="673100" y="1925675"/>
            <a:chExt cx="4594394" cy="5318267"/>
          </a:xfrm>
        </p:grpSpPr>
        <p:cxnSp>
          <p:nvCxnSpPr>
            <p:cNvPr id="31" name="直接连接符 30">
              <a:extLst>
                <a:ext uri="{FF2B5EF4-FFF2-40B4-BE49-F238E27FC236}">
                  <a16:creationId xmlns:a16="http://schemas.microsoft.com/office/drawing/2014/main" id="{D879630B-6364-45CD-8AAD-688CC0F1D54F}"/>
                </a:ext>
              </a:extLst>
            </p:cNvPr>
            <p:cNvCxnSpPr>
              <a:cxnSpLocks/>
            </p:cNvCxnSpPr>
            <p:nvPr/>
          </p:nvCxnSpPr>
          <p:spPr>
            <a:xfrm>
              <a:off x="673100" y="3437049"/>
              <a:ext cx="0" cy="2706576"/>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2" name="iṥļîďè">
              <a:extLst>
                <a:ext uri="{FF2B5EF4-FFF2-40B4-BE49-F238E27FC236}">
                  <a16:creationId xmlns:a16="http://schemas.microsoft.com/office/drawing/2014/main" id="{C32E92CA-9714-4D01-9178-D0C97CD2271D}"/>
                </a:ext>
              </a:extLst>
            </p:cNvPr>
            <p:cNvSpPr/>
            <p:nvPr/>
          </p:nvSpPr>
          <p:spPr bwMode="gray">
            <a:xfrm>
              <a:off x="673103" y="1925675"/>
              <a:ext cx="4541299" cy="1511374"/>
            </a:xfrm>
            <a:prstGeom prst="rect">
              <a:avLst/>
            </a:prstGeom>
            <a:pattFill prst="pct5">
              <a:fgClr>
                <a:srgbClr val="E4E6EA"/>
              </a:fgClr>
              <a:bgClr>
                <a:srgbClr val="ADB5BF"/>
              </a:bgClr>
            </a:patt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a:ea typeface="微软雅黑"/>
                <a:cs typeface="+mn-cs"/>
              </a:endParaRPr>
            </a:p>
          </p:txBody>
        </p:sp>
        <p:sp>
          <p:nvSpPr>
            <p:cNvPr id="33" name="îŝlïḑé">
              <a:extLst>
                <a:ext uri="{FF2B5EF4-FFF2-40B4-BE49-F238E27FC236}">
                  <a16:creationId xmlns:a16="http://schemas.microsoft.com/office/drawing/2014/main" id="{4728B035-866A-47A8-9373-A9164AB252E9}"/>
                </a:ext>
              </a:extLst>
            </p:cNvPr>
            <p:cNvSpPr/>
            <p:nvPr/>
          </p:nvSpPr>
          <p:spPr>
            <a:xfrm>
              <a:off x="673109" y="5739958"/>
              <a:ext cx="4594385" cy="1503984"/>
            </a:xfrm>
            <a:prstGeom prst="rect">
              <a:avLst/>
            </a:prstGeom>
          </p:spPr>
          <p:txBody>
            <a:bodyPr wrap="square" anchor="ctr" anchorCtr="0">
              <a:normAutofit/>
            </a:bodyPr>
            <a:lstStyle/>
            <a:p>
              <a:pPr lvl="0"/>
              <a:r>
                <a:rPr lang="en-US" altLang="zh-CN" b="1" dirty="0">
                  <a:solidFill>
                    <a:srgbClr val="000000"/>
                  </a:solidFill>
                </a:rPr>
                <a:t>More interactive effects can be reflected in different touch schemes</a:t>
              </a:r>
              <a:endParaRPr kumimoji="0" lang="zh-CN" altLang="en-US" sz="1800" b="1" i="0" u="none" strike="noStrike" kern="1200" cap="none" spc="0" normalizeH="0" baseline="0" noProof="0" dirty="0">
                <a:ln>
                  <a:noFill/>
                </a:ln>
                <a:solidFill>
                  <a:srgbClr val="000000"/>
                </a:solidFill>
                <a:effectLst/>
                <a:uLnTx/>
                <a:uFillTx/>
                <a:latin typeface="Arial"/>
                <a:ea typeface="微软雅黑"/>
                <a:cs typeface="+mn-cs"/>
              </a:endParaRPr>
            </a:p>
          </p:txBody>
        </p:sp>
      </p:grpSp>
      <p:pic>
        <p:nvPicPr>
          <p:cNvPr id="3" name="图片 2">
            <a:extLst>
              <a:ext uri="{FF2B5EF4-FFF2-40B4-BE49-F238E27FC236}">
                <a16:creationId xmlns:a16="http://schemas.microsoft.com/office/drawing/2014/main" id="{9A2BA0BD-F371-47A4-812D-803DF2DBD9AE}"/>
              </a:ext>
            </a:extLst>
          </p:cNvPr>
          <p:cNvPicPr>
            <a:picLocks noChangeAspect="1"/>
          </p:cNvPicPr>
          <p:nvPr/>
        </p:nvPicPr>
        <p:blipFill>
          <a:blip r:embed="rId5"/>
          <a:stretch>
            <a:fillRect/>
          </a:stretch>
        </p:blipFill>
        <p:spPr>
          <a:xfrm>
            <a:off x="669925" y="1559311"/>
            <a:ext cx="3445681" cy="2953441"/>
          </a:xfrm>
          <a:prstGeom prst="rect">
            <a:avLst/>
          </a:prstGeom>
        </p:spPr>
      </p:pic>
      <p:pic>
        <p:nvPicPr>
          <p:cNvPr id="4" name="图片 3">
            <a:extLst>
              <a:ext uri="{FF2B5EF4-FFF2-40B4-BE49-F238E27FC236}">
                <a16:creationId xmlns:a16="http://schemas.microsoft.com/office/drawing/2014/main" id="{209FC5BC-4E93-404B-98E7-6B0EEED70100}"/>
              </a:ext>
            </a:extLst>
          </p:cNvPr>
          <p:cNvPicPr>
            <a:picLocks noChangeAspect="1"/>
          </p:cNvPicPr>
          <p:nvPr/>
        </p:nvPicPr>
        <p:blipFill>
          <a:blip r:embed="rId6"/>
          <a:stretch>
            <a:fillRect/>
          </a:stretch>
        </p:blipFill>
        <p:spPr>
          <a:xfrm>
            <a:off x="4278679" y="1559311"/>
            <a:ext cx="3445681" cy="2953441"/>
          </a:xfrm>
          <a:prstGeom prst="rect">
            <a:avLst/>
          </a:prstGeom>
        </p:spPr>
      </p:pic>
      <p:pic>
        <p:nvPicPr>
          <p:cNvPr id="5" name="图片 4">
            <a:extLst>
              <a:ext uri="{FF2B5EF4-FFF2-40B4-BE49-F238E27FC236}">
                <a16:creationId xmlns:a16="http://schemas.microsoft.com/office/drawing/2014/main" id="{A9CBAC8B-02E8-43EA-A7EE-AA0C768773E8}"/>
              </a:ext>
            </a:extLst>
          </p:cNvPr>
          <p:cNvPicPr>
            <a:picLocks noChangeAspect="1"/>
          </p:cNvPicPr>
          <p:nvPr/>
        </p:nvPicPr>
        <p:blipFill>
          <a:blip r:embed="rId7"/>
          <a:stretch>
            <a:fillRect/>
          </a:stretch>
        </p:blipFill>
        <p:spPr>
          <a:xfrm>
            <a:off x="7876402" y="1559311"/>
            <a:ext cx="3434613" cy="2943954"/>
          </a:xfrm>
          <a:prstGeom prst="rect">
            <a:avLst/>
          </a:prstGeom>
        </p:spPr>
      </p:pic>
    </p:spTree>
    <p:extLst>
      <p:ext uri="{BB962C8B-B14F-4D97-AF65-F5344CB8AC3E}">
        <p14:creationId xmlns:p14="http://schemas.microsoft.com/office/powerpoint/2010/main" val="69139021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ED20684-0674-473F-AE0A-9A0F5E63E8DD}"/>
              </a:ext>
            </a:extLst>
          </p:cNvPr>
          <p:cNvSpPr>
            <a:spLocks noGrp="1"/>
          </p:cNvSpPr>
          <p:nvPr>
            <p:ph type="title"/>
          </p:nvPr>
        </p:nvSpPr>
        <p:spPr/>
        <p:txBody>
          <a:bodyPr/>
          <a:lstStyle/>
          <a:p>
            <a:r>
              <a:rPr lang="en-AU" altLang="zh-CN" dirty="0"/>
              <a:t>Interaction principle</a:t>
            </a:r>
            <a:endParaRPr lang="zh-CN" altLang="en-US" dirty="0"/>
          </a:p>
        </p:txBody>
      </p:sp>
      <p:pic>
        <p:nvPicPr>
          <p:cNvPr id="3" name="图片 2">
            <a:extLst>
              <a:ext uri="{FF2B5EF4-FFF2-40B4-BE49-F238E27FC236}">
                <a16:creationId xmlns:a16="http://schemas.microsoft.com/office/drawing/2014/main" id="{C607D682-85B5-437A-AF87-CABDE472DC1B}"/>
              </a:ext>
            </a:extLst>
          </p:cNvPr>
          <p:cNvPicPr>
            <a:picLocks noChangeAspect="1"/>
          </p:cNvPicPr>
          <p:nvPr/>
        </p:nvPicPr>
        <p:blipFill>
          <a:blip r:embed="rId2"/>
          <a:stretch>
            <a:fillRect/>
          </a:stretch>
        </p:blipFill>
        <p:spPr>
          <a:xfrm>
            <a:off x="669925" y="1378171"/>
            <a:ext cx="5954395" cy="4101658"/>
          </a:xfrm>
          <a:prstGeom prst="rect">
            <a:avLst/>
          </a:prstGeom>
        </p:spPr>
      </p:pic>
      <p:sp>
        <p:nvSpPr>
          <p:cNvPr id="6" name="文本框 5">
            <a:extLst>
              <a:ext uri="{FF2B5EF4-FFF2-40B4-BE49-F238E27FC236}">
                <a16:creationId xmlns:a16="http://schemas.microsoft.com/office/drawing/2014/main" id="{5F82ABA7-B72D-4D14-99D4-C8453564F6A4}"/>
              </a:ext>
            </a:extLst>
          </p:cNvPr>
          <p:cNvSpPr txBox="1"/>
          <p:nvPr/>
        </p:nvSpPr>
        <p:spPr>
          <a:xfrm>
            <a:off x="6983307" y="1537547"/>
            <a:ext cx="4537182" cy="2031325"/>
          </a:xfrm>
          <a:prstGeom prst="rect">
            <a:avLst/>
          </a:prstGeom>
          <a:noFill/>
        </p:spPr>
        <p:txBody>
          <a:bodyPr wrap="square" rtlCol="0">
            <a:spAutoFit/>
          </a:bodyPr>
          <a:lstStyle/>
          <a:p>
            <a:r>
              <a:rPr lang="en-US" altLang="zh-CN" b="1" dirty="0">
                <a:solidFill>
                  <a:srgbClr val="000000"/>
                </a:solidFill>
              </a:rPr>
              <a:t>The best solution to use Processing 3 on the Raspberry Pi is to directly flash the Raspberry Pi system that has embedded the complete Processing 3 program, which can be found on the official website, but the installation is a bit troublesome.</a:t>
            </a:r>
            <a:endParaRPr lang="zh-CN" altLang="en-US" dirty="0"/>
          </a:p>
        </p:txBody>
      </p:sp>
      <p:pic>
        <p:nvPicPr>
          <p:cNvPr id="7" name="图片 6">
            <a:extLst>
              <a:ext uri="{FF2B5EF4-FFF2-40B4-BE49-F238E27FC236}">
                <a16:creationId xmlns:a16="http://schemas.microsoft.com/office/drawing/2014/main" id="{34B0EACB-C23A-4620-88BC-5B738741E507}"/>
              </a:ext>
            </a:extLst>
          </p:cNvPr>
          <p:cNvPicPr>
            <a:picLocks noChangeAspect="1"/>
          </p:cNvPicPr>
          <p:nvPr/>
        </p:nvPicPr>
        <p:blipFill>
          <a:blip r:embed="rId3"/>
          <a:stretch>
            <a:fillRect/>
          </a:stretch>
        </p:blipFill>
        <p:spPr>
          <a:xfrm>
            <a:off x="6983307" y="3887893"/>
            <a:ext cx="4539224" cy="1591936"/>
          </a:xfrm>
          <a:prstGeom prst="rect">
            <a:avLst/>
          </a:prstGeom>
        </p:spPr>
      </p:pic>
    </p:spTree>
    <p:extLst>
      <p:ext uri="{BB962C8B-B14F-4D97-AF65-F5344CB8AC3E}">
        <p14:creationId xmlns:p14="http://schemas.microsoft.com/office/powerpoint/2010/main" val="1174807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2DA664-73A0-4A2E-8836-14D73FACC584}"/>
              </a:ext>
            </a:extLst>
          </p:cNvPr>
          <p:cNvSpPr>
            <a:spLocks noGrp="1"/>
          </p:cNvSpPr>
          <p:nvPr>
            <p:ph type="title"/>
          </p:nvPr>
        </p:nvSpPr>
        <p:spPr/>
        <p:txBody>
          <a:bodyPr/>
          <a:lstStyle/>
          <a:p>
            <a:r>
              <a:rPr lang="en-US" altLang="zh-CN" dirty="0"/>
              <a:t>Interaction Scenario</a:t>
            </a:r>
            <a:endParaRPr lang="zh-CN" altLang="en-US" dirty="0"/>
          </a:p>
        </p:txBody>
      </p:sp>
      <p:pic>
        <p:nvPicPr>
          <p:cNvPr id="3" name="图片 2">
            <a:extLst>
              <a:ext uri="{FF2B5EF4-FFF2-40B4-BE49-F238E27FC236}">
                <a16:creationId xmlns:a16="http://schemas.microsoft.com/office/drawing/2014/main" id="{420332F6-9497-4C28-A28A-6401A26B4D00}"/>
              </a:ext>
            </a:extLst>
          </p:cNvPr>
          <p:cNvPicPr>
            <a:picLocks noChangeAspect="1"/>
          </p:cNvPicPr>
          <p:nvPr/>
        </p:nvPicPr>
        <p:blipFill>
          <a:blip r:embed="rId2"/>
          <a:stretch>
            <a:fillRect/>
          </a:stretch>
        </p:blipFill>
        <p:spPr>
          <a:xfrm>
            <a:off x="1138871" y="1236505"/>
            <a:ext cx="5430181" cy="3552243"/>
          </a:xfrm>
          <a:prstGeom prst="rect">
            <a:avLst/>
          </a:prstGeom>
        </p:spPr>
      </p:pic>
      <p:pic>
        <p:nvPicPr>
          <p:cNvPr id="6" name="图片 5">
            <a:extLst>
              <a:ext uri="{FF2B5EF4-FFF2-40B4-BE49-F238E27FC236}">
                <a16:creationId xmlns:a16="http://schemas.microsoft.com/office/drawing/2014/main" id="{3A43D8FF-16A6-4FCB-8673-7C350B6E5281}"/>
              </a:ext>
            </a:extLst>
          </p:cNvPr>
          <p:cNvPicPr>
            <a:picLocks noChangeAspect="1"/>
          </p:cNvPicPr>
          <p:nvPr/>
        </p:nvPicPr>
        <p:blipFill>
          <a:blip r:embed="rId3"/>
          <a:stretch>
            <a:fillRect/>
          </a:stretch>
        </p:blipFill>
        <p:spPr>
          <a:xfrm>
            <a:off x="7500886" y="2940632"/>
            <a:ext cx="3552243" cy="3552243"/>
          </a:xfrm>
          <a:prstGeom prst="rect">
            <a:avLst/>
          </a:prstGeom>
        </p:spPr>
      </p:pic>
      <p:sp>
        <p:nvSpPr>
          <p:cNvPr id="9" name="文本框 8">
            <a:extLst>
              <a:ext uri="{FF2B5EF4-FFF2-40B4-BE49-F238E27FC236}">
                <a16:creationId xmlns:a16="http://schemas.microsoft.com/office/drawing/2014/main" id="{768FBFC2-0292-4C98-9E8C-2BDB2D8FF269}"/>
              </a:ext>
            </a:extLst>
          </p:cNvPr>
          <p:cNvSpPr txBox="1"/>
          <p:nvPr/>
        </p:nvSpPr>
        <p:spPr>
          <a:xfrm>
            <a:off x="1138871" y="5021330"/>
            <a:ext cx="5430182" cy="1200329"/>
          </a:xfrm>
          <a:prstGeom prst="rect">
            <a:avLst/>
          </a:prstGeom>
          <a:noFill/>
        </p:spPr>
        <p:txBody>
          <a:bodyPr wrap="square" rtlCol="0">
            <a:spAutoFit/>
          </a:bodyPr>
          <a:lstStyle/>
          <a:p>
            <a:r>
              <a:rPr lang="en-US" altLang="zh-CN" b="1" dirty="0"/>
              <a:t>The camera uses a cable to directly connect to the motherboard, but you need to load the driver yourself into the Processing 3 program folder and debug it.</a:t>
            </a:r>
            <a:endParaRPr lang="zh-CN" altLang="en-US" b="1" dirty="0"/>
          </a:p>
        </p:txBody>
      </p:sp>
      <p:sp>
        <p:nvSpPr>
          <p:cNvPr id="10" name="文本框 9">
            <a:extLst>
              <a:ext uri="{FF2B5EF4-FFF2-40B4-BE49-F238E27FC236}">
                <a16:creationId xmlns:a16="http://schemas.microsoft.com/office/drawing/2014/main" id="{870E337C-8771-4FC4-B073-8002008825B0}"/>
              </a:ext>
            </a:extLst>
          </p:cNvPr>
          <p:cNvSpPr txBox="1"/>
          <p:nvPr/>
        </p:nvSpPr>
        <p:spPr>
          <a:xfrm>
            <a:off x="7500886" y="1408579"/>
            <a:ext cx="3552243" cy="1200329"/>
          </a:xfrm>
          <a:prstGeom prst="rect">
            <a:avLst/>
          </a:prstGeom>
          <a:noFill/>
        </p:spPr>
        <p:txBody>
          <a:bodyPr wrap="square" rtlCol="0">
            <a:spAutoFit/>
          </a:bodyPr>
          <a:lstStyle/>
          <a:p>
            <a:r>
              <a:rPr lang="en-US" altLang="zh-CN" b="1" dirty="0"/>
              <a:t>The speaker interface is a specific 4-pin interface, which is rare in the market, so it has not been received yet.</a:t>
            </a:r>
            <a:endParaRPr lang="zh-CN" altLang="en-US" b="1" dirty="0"/>
          </a:p>
        </p:txBody>
      </p:sp>
    </p:spTree>
    <p:extLst>
      <p:ext uri="{BB962C8B-B14F-4D97-AF65-F5344CB8AC3E}">
        <p14:creationId xmlns:p14="http://schemas.microsoft.com/office/powerpoint/2010/main" val="2423653123"/>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B596C1-BDD6-42E4-9ACF-11BF6D808DA4}"/>
              </a:ext>
            </a:extLst>
          </p:cNvPr>
          <p:cNvSpPr>
            <a:spLocks noGrp="1"/>
          </p:cNvSpPr>
          <p:nvPr>
            <p:ph type="title"/>
          </p:nvPr>
        </p:nvSpPr>
        <p:spPr/>
        <p:txBody>
          <a:bodyPr/>
          <a:lstStyle/>
          <a:p>
            <a:r>
              <a:rPr lang="en-US" altLang="zh-CN" dirty="0"/>
              <a:t>Interaction Scenario</a:t>
            </a:r>
            <a:endParaRPr lang="zh-CN" altLang="en-US" dirty="0"/>
          </a:p>
        </p:txBody>
      </p:sp>
      <p:pic>
        <p:nvPicPr>
          <p:cNvPr id="3" name="图片 2">
            <a:extLst>
              <a:ext uri="{FF2B5EF4-FFF2-40B4-BE49-F238E27FC236}">
                <a16:creationId xmlns:a16="http://schemas.microsoft.com/office/drawing/2014/main" id="{1222B8A3-D04E-49B2-9128-26C3566C30C6}"/>
              </a:ext>
            </a:extLst>
          </p:cNvPr>
          <p:cNvPicPr>
            <a:picLocks noChangeAspect="1"/>
          </p:cNvPicPr>
          <p:nvPr/>
        </p:nvPicPr>
        <p:blipFill>
          <a:blip r:embed="rId2"/>
          <a:stretch>
            <a:fillRect/>
          </a:stretch>
        </p:blipFill>
        <p:spPr>
          <a:xfrm>
            <a:off x="669925" y="1731962"/>
            <a:ext cx="3394075" cy="3394075"/>
          </a:xfrm>
          <a:prstGeom prst="rect">
            <a:avLst/>
          </a:prstGeom>
        </p:spPr>
      </p:pic>
      <p:pic>
        <p:nvPicPr>
          <p:cNvPr id="4" name="图片 3">
            <a:extLst>
              <a:ext uri="{FF2B5EF4-FFF2-40B4-BE49-F238E27FC236}">
                <a16:creationId xmlns:a16="http://schemas.microsoft.com/office/drawing/2014/main" id="{01AF0150-ACA2-455D-AC52-60A1E0EB9740}"/>
              </a:ext>
            </a:extLst>
          </p:cNvPr>
          <p:cNvPicPr>
            <a:picLocks noChangeAspect="1"/>
          </p:cNvPicPr>
          <p:nvPr/>
        </p:nvPicPr>
        <p:blipFill>
          <a:blip r:embed="rId3"/>
          <a:stretch>
            <a:fillRect/>
          </a:stretch>
        </p:blipFill>
        <p:spPr>
          <a:xfrm>
            <a:off x="4398962" y="1731962"/>
            <a:ext cx="3394075" cy="3394075"/>
          </a:xfrm>
          <a:prstGeom prst="rect">
            <a:avLst/>
          </a:prstGeom>
        </p:spPr>
      </p:pic>
      <p:sp>
        <p:nvSpPr>
          <p:cNvPr id="6" name="文本框 5">
            <a:extLst>
              <a:ext uri="{FF2B5EF4-FFF2-40B4-BE49-F238E27FC236}">
                <a16:creationId xmlns:a16="http://schemas.microsoft.com/office/drawing/2014/main" id="{34E4B584-445D-43BF-909B-90875C434384}"/>
              </a:ext>
            </a:extLst>
          </p:cNvPr>
          <p:cNvSpPr txBox="1"/>
          <p:nvPr/>
        </p:nvSpPr>
        <p:spPr>
          <a:xfrm>
            <a:off x="8127999" y="1731962"/>
            <a:ext cx="3392490" cy="3293209"/>
          </a:xfrm>
          <a:prstGeom prst="rect">
            <a:avLst/>
          </a:prstGeom>
          <a:noFill/>
        </p:spPr>
        <p:txBody>
          <a:bodyPr wrap="square" rtlCol="0">
            <a:spAutoFit/>
          </a:bodyPr>
          <a:lstStyle/>
          <a:p>
            <a:r>
              <a:rPr lang="en-US" altLang="zh-CN" sz="1600" b="1" dirty="0"/>
              <a:t>Compared two different motherboard and battery solutions. Raspberry Pi 4B has excellent performance but overflows and consumes a lot of power, which will burden the screen and camera and accelerate power consumption. Raspberry Pi 3B is efficient and power-saving, has better adaptability to the camera and touch driver, and has a variety of power supply solutions.</a:t>
            </a:r>
            <a:endParaRPr lang="zh-CN" altLang="en-US" sz="1600" b="1" dirty="0"/>
          </a:p>
        </p:txBody>
      </p:sp>
    </p:spTree>
    <p:extLst>
      <p:ext uri="{BB962C8B-B14F-4D97-AF65-F5344CB8AC3E}">
        <p14:creationId xmlns:p14="http://schemas.microsoft.com/office/powerpoint/2010/main" val="1013769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8DE3AD-0B94-4BBD-B4EC-D646D49BF695}"/>
              </a:ext>
            </a:extLst>
          </p:cNvPr>
          <p:cNvSpPr>
            <a:spLocks noGrp="1"/>
          </p:cNvSpPr>
          <p:nvPr>
            <p:ph type="title"/>
          </p:nvPr>
        </p:nvSpPr>
        <p:spPr/>
        <p:txBody>
          <a:bodyPr/>
          <a:lstStyle/>
          <a:p>
            <a:r>
              <a:rPr lang="en-US" altLang="zh-CN" dirty="0"/>
              <a:t>Interaction Scenario</a:t>
            </a:r>
            <a:endParaRPr lang="zh-CN" altLang="en-US" dirty="0"/>
          </a:p>
        </p:txBody>
      </p:sp>
      <p:pic>
        <p:nvPicPr>
          <p:cNvPr id="3" name="图片 2">
            <a:extLst>
              <a:ext uri="{FF2B5EF4-FFF2-40B4-BE49-F238E27FC236}">
                <a16:creationId xmlns:a16="http://schemas.microsoft.com/office/drawing/2014/main" id="{F1E0DC57-7D4A-4BA3-A250-317922C2CE0B}"/>
              </a:ext>
            </a:extLst>
          </p:cNvPr>
          <p:cNvPicPr>
            <a:picLocks noChangeAspect="1"/>
          </p:cNvPicPr>
          <p:nvPr/>
        </p:nvPicPr>
        <p:blipFill rotWithShape="1">
          <a:blip r:embed="rId2"/>
          <a:srcRect l="-99" t="9276" r="99" b="21293"/>
          <a:stretch/>
        </p:blipFill>
        <p:spPr>
          <a:xfrm>
            <a:off x="669925" y="1288974"/>
            <a:ext cx="6164368" cy="4280051"/>
          </a:xfrm>
          <a:prstGeom prst="rect">
            <a:avLst/>
          </a:prstGeom>
        </p:spPr>
      </p:pic>
      <p:sp>
        <p:nvSpPr>
          <p:cNvPr id="4" name="文本框 3">
            <a:extLst>
              <a:ext uri="{FF2B5EF4-FFF2-40B4-BE49-F238E27FC236}">
                <a16:creationId xmlns:a16="http://schemas.microsoft.com/office/drawing/2014/main" id="{79E8D6BA-159B-495C-A7B6-66F447E92C49}"/>
              </a:ext>
            </a:extLst>
          </p:cNvPr>
          <p:cNvSpPr txBox="1"/>
          <p:nvPr/>
        </p:nvSpPr>
        <p:spPr>
          <a:xfrm>
            <a:off x="7064587" y="1166841"/>
            <a:ext cx="4455902" cy="4524315"/>
          </a:xfrm>
          <a:prstGeom prst="rect">
            <a:avLst/>
          </a:prstGeom>
          <a:noFill/>
        </p:spPr>
        <p:txBody>
          <a:bodyPr wrap="square" rtlCol="0">
            <a:spAutoFit/>
          </a:bodyPr>
          <a:lstStyle/>
          <a:p>
            <a:r>
              <a:rPr lang="en-US" altLang="zh-CN" b="1" dirty="0"/>
              <a:t>For system adaptation, more debugging is needed, and the resolution of the connected screen needs more debugging to achieve compatibility with the program. The camera and motherboard need to be fixed behind the screen. For aesthetics, the periphery of the screen and the motherboard can be surrounded and covered and made into a whole to ensure that the interface is exposed. Pressed wood boards that are easy to cut and sand become the primary material. The wire used for the connection should also be taken into consideration.</a:t>
            </a:r>
            <a:endParaRPr lang="zh-CN" altLang="en-US" b="1" dirty="0"/>
          </a:p>
        </p:txBody>
      </p:sp>
    </p:spTree>
    <p:extLst>
      <p:ext uri="{BB962C8B-B14F-4D97-AF65-F5344CB8AC3E}">
        <p14:creationId xmlns:p14="http://schemas.microsoft.com/office/powerpoint/2010/main" val="38238951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LSHAPE_TB_00000000000000000000000000000000_LeftEndCaps" hidden="1">
            <a:extLst>
              <a:ext uri="{FF2B5EF4-FFF2-40B4-BE49-F238E27FC236}">
                <a16:creationId xmlns:a16="http://schemas.microsoft.com/office/drawing/2014/main" id="{2311F448-F4EE-45DC-AD4F-6C4F17565F2B}"/>
              </a:ext>
            </a:extLst>
          </p:cNvPr>
          <p:cNvSpPr txBox="1"/>
          <p:nvPr>
            <p:custDataLst>
              <p:tags r:id="rId2"/>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3" name="OTLSHAPE_TB_00000000000000000000000000000000_RightEndCaps">
            <a:extLst>
              <a:ext uri="{FF2B5EF4-FFF2-40B4-BE49-F238E27FC236}">
                <a16:creationId xmlns:a16="http://schemas.microsoft.com/office/drawing/2014/main" id="{D2850B98-DA26-4687-B4CF-1A197A8D072F}"/>
              </a:ext>
            </a:extLst>
          </p:cNvPr>
          <p:cNvSpPr txBox="1"/>
          <p:nvPr>
            <p:custDataLst>
              <p:tags r:id="rId3"/>
            </p:custDataLst>
          </p:nvPr>
        </p:nvSpPr>
        <p:spPr>
          <a:xfrm>
            <a:off x="10992753" y="5681575"/>
            <a:ext cx="451662" cy="279061"/>
          </a:xfrm>
          <a:prstGeom prst="rect">
            <a:avLst/>
          </a:prstGeom>
          <a:noFill/>
        </p:spPr>
        <p:txBody>
          <a:bodyPr vert="horz" wrap="none" lIns="0" tIns="0" rIns="0" bIns="0" rtlCol="0" anchor="ctr" anchorCtr="0">
            <a:spAutoFit/>
          </a:bodyPr>
          <a:lstStyle/>
          <a:p>
            <a:pPr algn="ctr"/>
            <a:r>
              <a:rPr lang="en-US" altLang="zh-CN" b="1" spc="-38">
                <a:solidFill>
                  <a:srgbClr val="ED7D31"/>
                </a:solidFill>
                <a:latin typeface="Calibri" panose="020F0502020204030204" pitchFamily="34" charset="0"/>
              </a:rPr>
              <a:t>2020</a:t>
            </a:r>
            <a:endParaRPr lang="zh-CN" altLang="en-US" b="1" spc="-38">
              <a:solidFill>
                <a:srgbClr val="ED7D31"/>
              </a:solidFill>
              <a:latin typeface="Calibri" panose="020F0502020204030204" pitchFamily="34" charset="0"/>
            </a:endParaRPr>
          </a:p>
        </p:txBody>
      </p:sp>
      <p:cxnSp>
        <p:nvCxnSpPr>
          <p:cNvPr id="12" name="OTLSHAPE_M_8415160661924390a194f4cce172c7bb_Connector1">
            <a:extLst>
              <a:ext uri="{FF2B5EF4-FFF2-40B4-BE49-F238E27FC236}">
                <a16:creationId xmlns:a16="http://schemas.microsoft.com/office/drawing/2014/main" id="{C75A631D-C6F0-4C82-A25B-A467941921C8}"/>
              </a:ext>
            </a:extLst>
          </p:cNvPr>
          <p:cNvCxnSpPr/>
          <p:nvPr>
            <p:custDataLst>
              <p:tags r:id="rId4"/>
            </p:custDataLst>
          </p:nvPr>
        </p:nvCxnSpPr>
        <p:spPr>
          <a:xfrm>
            <a:off x="3960641" y="5245584"/>
            <a:ext cx="0" cy="448522"/>
          </a:xfrm>
          <a:prstGeom prst="line">
            <a:avLst/>
          </a:prstGeom>
          <a:ln w="7620" cap="flat" cmpd="sng" algn="ctr">
            <a:solidFill>
              <a:srgbClr val="4F81BD">
                <a:alpha val="49804"/>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 name="OTLSHAPE_M_326f71610f2d45d9bef27a9c11eecde6_Connector1">
            <a:extLst>
              <a:ext uri="{FF2B5EF4-FFF2-40B4-BE49-F238E27FC236}">
                <a16:creationId xmlns:a16="http://schemas.microsoft.com/office/drawing/2014/main" id="{29E51320-AFC7-41FA-B71E-0922C95463C2}"/>
              </a:ext>
            </a:extLst>
          </p:cNvPr>
          <p:cNvCxnSpPr/>
          <p:nvPr>
            <p:custDataLst>
              <p:tags r:id="rId5"/>
            </p:custDataLst>
          </p:nvPr>
        </p:nvCxnSpPr>
        <p:spPr>
          <a:xfrm>
            <a:off x="10755323" y="5245584"/>
            <a:ext cx="0" cy="448522"/>
          </a:xfrm>
          <a:prstGeom prst="line">
            <a:avLst/>
          </a:prstGeom>
          <a:ln w="7620" cap="flat" cmpd="sng" algn="ctr">
            <a:solidFill>
              <a:srgbClr val="4F81BD">
                <a:alpha val="49804"/>
              </a:srgb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 name="OTLSHAPE_TB_00000000000000000000000000000000_ScaleContainer">
            <a:extLst>
              <a:ext uri="{FF2B5EF4-FFF2-40B4-BE49-F238E27FC236}">
                <a16:creationId xmlns:a16="http://schemas.microsoft.com/office/drawing/2014/main" id="{88B88104-5518-411D-B15D-849C39C0C83F}"/>
              </a:ext>
            </a:extLst>
          </p:cNvPr>
          <p:cNvSpPr/>
          <p:nvPr>
            <p:custDataLst>
              <p:tags r:id="rId6"/>
            </p:custDataLst>
          </p:nvPr>
        </p:nvSpPr>
        <p:spPr>
          <a:xfrm>
            <a:off x="362684" y="5694106"/>
            <a:ext cx="10515600" cy="254000"/>
          </a:xfrm>
          <a:prstGeom prst="roundRect">
            <a:avLst>
              <a:gd name="adj" fmla="val 16667"/>
            </a:avLst>
          </a:prstGeom>
          <a:gradFill flip="none" rotWithShape="1">
            <a:gsLst>
              <a:gs pos="0">
                <a:srgbClr val="44546A"/>
              </a:gs>
              <a:gs pos="100000">
                <a:srgbClr val="52667F"/>
              </a:gs>
            </a:gsLst>
            <a:lin ang="5400000" scaled="1"/>
            <a:tileRect/>
          </a:gradFill>
          <a:ln>
            <a:noFill/>
          </a:ln>
          <a:effectLst>
            <a:reflection blurRad="6350" stA="50000" endA="300" endPos="55500" dist="50800" dir="5400000" sy="-100000" algn="bl" rotWithShape="0"/>
          </a:effectLst>
          <a:scene3d>
            <a:camera prst="orthographicFront"/>
            <a:lightRig rig="threePt" dir="t">
              <a:rot lat="0" lon="0" rev="8700000"/>
            </a:lightRig>
          </a:scene3d>
          <a:sp3d>
            <a:bevelT w="165100" h="19050"/>
          </a:sp3d>
          <a:extLst>
            <a:ext uri="{AF507438-7753-43E0-B8FC-AC1667EBCBE1}">
              <a14:hiddenEffects xmlns:a14="http://schemas.microsoft.com/office/drawing/2010/main">
                <a:effectLst>
                  <a:outerShdw blurRad="50800" dist="25400" dir="2700000" algn="tl" rotWithShape="0">
                    <a:prstClr val="black">
                      <a:alpha val="33000"/>
                    </a:prstClr>
                  </a:outerShdw>
                  <a:reflection blurRad="6350" stA="50000" endA="300" endPos="55500" dist="50800" dir="5400000" sy="-100000" algn="bl" rotWithShape="0"/>
                </a:effectLst>
              </a14:hiddenEffects>
            </a:ext>
          </a:ex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5" name="OTLSHAPE_TB_00000000000000000000000000000000_ElapsedTime" hidden="1">
            <a:extLst>
              <a:ext uri="{FF2B5EF4-FFF2-40B4-BE49-F238E27FC236}">
                <a16:creationId xmlns:a16="http://schemas.microsoft.com/office/drawing/2014/main" id="{F2DF602F-7874-4D1E-8BA4-A544813A7BB9}"/>
              </a:ext>
            </a:extLst>
          </p:cNvPr>
          <p:cNvSpPr/>
          <p:nvPr>
            <p:custDataLst>
              <p:tags r:id="rId7"/>
            </p:custDataLst>
          </p:nvPr>
        </p:nvSpPr>
        <p:spPr>
          <a:xfrm>
            <a:off x="844465" y="5346700"/>
            <a:ext cx="3797300" cy="50800"/>
          </a:xfrm>
          <a:prstGeom prst="roundRect">
            <a:avLst/>
          </a:prstGeom>
          <a:solidFill>
            <a:srgbClr val="FF0000">
              <a:alpha val="74902"/>
            </a:srgbClr>
          </a:solidFill>
          <a:ln>
            <a:noFill/>
          </a:ln>
          <a:effectLst/>
          <a:scene3d>
            <a:camera prst="orthographicFront"/>
            <a:lightRig rig="threePt" dir="t"/>
          </a:scene3d>
          <a:sp3d>
            <a:bevelT w="12700" h="139700"/>
          </a:sp3d>
          <a:extLst>
            <a:ext uri="{AF507438-7753-43E0-B8FC-AC1667EBCBE1}">
              <a14:hiddenEffects xmlns:a14="http://schemas.microsoft.com/office/drawing/2010/main">
                <a:effectLst>
                  <a:outerShdw blurRad="50800" dist="25400" dir="2700000" algn="tl" rotWithShape="0">
                    <a:prstClr val="black">
                      <a:alpha val="33000"/>
                    </a:prstClr>
                  </a:outerShdw>
                </a:effectLst>
              </a14:hiddenEffects>
            </a:ext>
          </a:ex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6" name="OTLSHAPE_TB_00000000000000000000000000000000_TodayMarkerShape" hidden="1">
            <a:extLst>
              <a:ext uri="{FF2B5EF4-FFF2-40B4-BE49-F238E27FC236}">
                <a16:creationId xmlns:a16="http://schemas.microsoft.com/office/drawing/2014/main" id="{4253D9E8-9344-4794-8DC3-770C596E9B43}"/>
              </a:ext>
            </a:extLst>
          </p:cNvPr>
          <p:cNvSpPr/>
          <p:nvPr>
            <p:custDataLst>
              <p:tags r:id="rId8"/>
            </p:custDataLst>
          </p:nvPr>
        </p:nvSpPr>
        <p:spPr>
          <a:xfrm>
            <a:off x="4595278" y="5397500"/>
            <a:ext cx="76200" cy="84667"/>
          </a:xfrm>
          <a:prstGeom prst="triangle">
            <a:avLst/>
          </a:prstGeom>
          <a:solidFill>
            <a:srgbClr val="FF0000"/>
          </a:solidFill>
          <a:ln>
            <a:noFill/>
          </a:ln>
          <a:effectLst/>
          <a:extLst>
            <a:ext uri="{AF507438-7753-43E0-B8FC-AC1667EBCBE1}">
              <a14:hiddenEffects xmlns:a14="http://schemas.microsoft.com/office/drawing/2010/main">
                <a:effectLst>
                  <a:outerShdw blurRad="50800" dist="25400" dir="2700000" algn="tl" rotWithShape="0">
                    <a:prstClr val="black">
                      <a:alpha val="33000"/>
                    </a:prstClr>
                  </a:outerShdw>
                </a:effectLst>
              </a14:hiddenEffects>
            </a:ext>
          </a:ex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7" name="OTLSHAPE_TB_00000000000000000000000000000000_TodayMarkerText" hidden="1">
            <a:extLst>
              <a:ext uri="{FF2B5EF4-FFF2-40B4-BE49-F238E27FC236}">
                <a16:creationId xmlns:a16="http://schemas.microsoft.com/office/drawing/2014/main" id="{B4268878-4AAD-4D82-B9A3-3E38C14FA679}"/>
              </a:ext>
            </a:extLst>
          </p:cNvPr>
          <p:cNvSpPr txBox="1"/>
          <p:nvPr>
            <p:custDataLst>
              <p:tags r:id="rId9"/>
            </p:custDataLst>
          </p:nvPr>
        </p:nvSpPr>
        <p:spPr>
          <a:xfrm>
            <a:off x="4451435" y="5482167"/>
            <a:ext cx="368300" cy="186055"/>
          </a:xfrm>
          <a:prstGeom prst="rect">
            <a:avLst/>
          </a:prstGeom>
          <a:noFill/>
        </p:spPr>
        <p:txBody>
          <a:bodyPr vert="horz" wrap="none" lIns="0" tIns="0" rIns="0" bIns="0" rtlCol="0" anchor="ctr" anchorCtr="0">
            <a:spAutoFit/>
          </a:bodyPr>
          <a:lstStyle/>
          <a:p>
            <a:pPr algn="ctr"/>
            <a:r>
              <a:rPr lang="en-US" altLang="zh-CN" sz="1200" spc="-12" dirty="0">
                <a:solidFill>
                  <a:schemeClr val="dk1"/>
                </a:solidFill>
                <a:latin typeface="Calibri" panose="020F0502020204030204" pitchFamily="34" charset="0"/>
              </a:rPr>
              <a:t>Today</a:t>
            </a:r>
            <a:endParaRPr lang="zh-CN" altLang="en-US" sz="1200" spc="-12" dirty="0">
              <a:solidFill>
                <a:schemeClr val="dk1"/>
              </a:solidFill>
              <a:latin typeface="Calibri" panose="020F0502020204030204" pitchFamily="34" charset="0"/>
            </a:endParaRPr>
          </a:p>
        </p:txBody>
      </p:sp>
      <p:sp>
        <p:nvSpPr>
          <p:cNvPr id="8" name="OTLSHAPE_TB_00000000000000000000000000000000_TimescaleInterval1">
            <a:extLst>
              <a:ext uri="{FF2B5EF4-FFF2-40B4-BE49-F238E27FC236}">
                <a16:creationId xmlns:a16="http://schemas.microsoft.com/office/drawing/2014/main" id="{4A69932C-DCE2-4919-8390-6FC611E14650}"/>
              </a:ext>
            </a:extLst>
          </p:cNvPr>
          <p:cNvSpPr txBox="1"/>
          <p:nvPr>
            <p:custDataLst>
              <p:tags r:id="rId10"/>
            </p:custDataLst>
          </p:nvPr>
        </p:nvSpPr>
        <p:spPr>
          <a:xfrm>
            <a:off x="426184" y="5732206"/>
            <a:ext cx="225383" cy="177800"/>
          </a:xfrm>
          <a:prstGeom prst="rect">
            <a:avLst/>
          </a:prstGeom>
          <a:noFill/>
        </p:spPr>
        <p:txBody>
          <a:bodyPr vert="horz" wrap="none" lIns="0" tIns="0" rIns="0" bIns="0" rtlCol="0" anchor="ctr" anchorCtr="0">
            <a:noAutofit/>
          </a:bodyPr>
          <a:lstStyle/>
          <a:p>
            <a:r>
              <a:rPr lang="en-US" altLang="zh-CN" sz="1200" spc="-18" dirty="0">
                <a:solidFill>
                  <a:schemeClr val="lt1"/>
                </a:solidFill>
                <a:latin typeface="Calibri" panose="020F0502020204030204" pitchFamily="34" charset="0"/>
              </a:rPr>
              <a:t>May</a:t>
            </a:r>
            <a:endParaRPr lang="zh-CN" altLang="en-US" sz="1200" spc="-18" dirty="0">
              <a:solidFill>
                <a:schemeClr val="lt1"/>
              </a:solidFill>
              <a:latin typeface="Calibri" panose="020F0502020204030204" pitchFamily="34" charset="0"/>
            </a:endParaRPr>
          </a:p>
        </p:txBody>
      </p:sp>
      <p:sp>
        <p:nvSpPr>
          <p:cNvPr id="9" name="OTLSHAPE_TB_00000000000000000000000000000000_TimescaleInterval2">
            <a:extLst>
              <a:ext uri="{FF2B5EF4-FFF2-40B4-BE49-F238E27FC236}">
                <a16:creationId xmlns:a16="http://schemas.microsoft.com/office/drawing/2014/main" id="{4719B1E5-71A9-495E-B651-F27C194BAD1B}"/>
              </a:ext>
            </a:extLst>
          </p:cNvPr>
          <p:cNvSpPr txBox="1"/>
          <p:nvPr>
            <p:custDataLst>
              <p:tags r:id="rId11"/>
            </p:custDataLst>
          </p:nvPr>
        </p:nvSpPr>
        <p:spPr>
          <a:xfrm>
            <a:off x="3810507" y="5732206"/>
            <a:ext cx="258084" cy="177800"/>
          </a:xfrm>
          <a:prstGeom prst="rect">
            <a:avLst/>
          </a:prstGeom>
          <a:noFill/>
        </p:spPr>
        <p:txBody>
          <a:bodyPr vert="horz" wrap="none" lIns="0" tIns="0" rIns="0" bIns="0" rtlCol="0" anchor="ctr" anchorCtr="0">
            <a:noAutofit/>
          </a:bodyPr>
          <a:lstStyle/>
          <a:p>
            <a:r>
              <a:rPr lang="en-US" altLang="zh-CN" sz="1200" spc="-18" dirty="0">
                <a:solidFill>
                  <a:schemeClr val="lt1"/>
                </a:solidFill>
                <a:latin typeface="Calibri" panose="020F0502020204030204" pitchFamily="34" charset="0"/>
              </a:rPr>
              <a:t>June</a:t>
            </a:r>
            <a:endParaRPr lang="zh-CN" altLang="en-US" sz="1200" spc="-18" dirty="0">
              <a:solidFill>
                <a:schemeClr val="lt1"/>
              </a:solidFill>
              <a:latin typeface="Calibri" panose="020F0502020204030204" pitchFamily="34" charset="0"/>
            </a:endParaRPr>
          </a:p>
        </p:txBody>
      </p:sp>
      <p:sp>
        <p:nvSpPr>
          <p:cNvPr id="10" name="OTLSHAPE_TB_00000000000000000000000000000000_TimescaleInterval3">
            <a:extLst>
              <a:ext uri="{FF2B5EF4-FFF2-40B4-BE49-F238E27FC236}">
                <a16:creationId xmlns:a16="http://schemas.microsoft.com/office/drawing/2014/main" id="{01DE9D1F-C400-44B1-A7A9-6B9EBA4CBB09}"/>
              </a:ext>
            </a:extLst>
          </p:cNvPr>
          <p:cNvSpPr txBox="1"/>
          <p:nvPr>
            <p:custDataLst>
              <p:tags r:id="rId12"/>
            </p:custDataLst>
          </p:nvPr>
        </p:nvSpPr>
        <p:spPr>
          <a:xfrm>
            <a:off x="7428232" y="5732206"/>
            <a:ext cx="222818" cy="177800"/>
          </a:xfrm>
          <a:prstGeom prst="rect">
            <a:avLst/>
          </a:prstGeom>
          <a:noFill/>
        </p:spPr>
        <p:txBody>
          <a:bodyPr vert="horz" wrap="none" lIns="0" tIns="0" rIns="0" bIns="0" rtlCol="0" anchor="ctr" anchorCtr="0">
            <a:noAutofit/>
          </a:bodyPr>
          <a:lstStyle/>
          <a:p>
            <a:r>
              <a:rPr lang="en-US" altLang="zh-CN" sz="1200" spc="-18" dirty="0">
                <a:solidFill>
                  <a:schemeClr val="lt1"/>
                </a:solidFill>
                <a:latin typeface="Calibri" panose="020F0502020204030204" pitchFamily="34" charset="0"/>
              </a:rPr>
              <a:t>July</a:t>
            </a:r>
            <a:endParaRPr lang="zh-CN" altLang="en-US" sz="1200" spc="-18" dirty="0">
              <a:solidFill>
                <a:schemeClr val="lt1"/>
              </a:solidFill>
              <a:latin typeface="Calibri" panose="020F0502020204030204" pitchFamily="34" charset="0"/>
            </a:endParaRPr>
          </a:p>
        </p:txBody>
      </p:sp>
      <p:sp>
        <p:nvSpPr>
          <p:cNvPr id="11" name="OTLSHAPE_TB_00000000000000000000000000000000_ScaleMarking1">
            <a:extLst>
              <a:ext uri="{FF2B5EF4-FFF2-40B4-BE49-F238E27FC236}">
                <a16:creationId xmlns:a16="http://schemas.microsoft.com/office/drawing/2014/main" id="{E1644496-1268-4217-9F57-5FE6F39813FC}"/>
              </a:ext>
            </a:extLst>
          </p:cNvPr>
          <p:cNvSpPr txBox="1"/>
          <p:nvPr>
            <p:custDataLst>
              <p:tags r:id="rId13"/>
            </p:custDataLst>
          </p:nvPr>
        </p:nvSpPr>
        <p:spPr>
          <a:xfrm>
            <a:off x="426184" y="5508051"/>
            <a:ext cx="304955" cy="186055"/>
          </a:xfrm>
          <a:prstGeom prst="rect">
            <a:avLst/>
          </a:prstGeom>
          <a:noFill/>
        </p:spPr>
        <p:txBody>
          <a:bodyPr vert="horz" wrap="none" lIns="0" tIns="0" rIns="0" bIns="0" rtlCol="0" anchor="ctr" anchorCtr="0">
            <a:noAutofit/>
          </a:bodyPr>
          <a:lstStyle/>
          <a:p>
            <a:r>
              <a:rPr lang="en-US" altLang="zh-CN" sz="1200" spc="-20">
                <a:solidFill>
                  <a:srgbClr val="44546A"/>
                </a:solidFill>
                <a:latin typeface="Calibri" panose="020F0502020204030204" pitchFamily="34" charset="0"/>
              </a:rPr>
              <a:t>2020</a:t>
            </a:r>
            <a:endParaRPr lang="zh-CN" altLang="en-US" sz="1200" spc="-20">
              <a:solidFill>
                <a:srgbClr val="44546A"/>
              </a:solidFill>
              <a:latin typeface="Calibri" panose="020F0502020204030204" pitchFamily="34" charset="0"/>
            </a:endParaRPr>
          </a:p>
        </p:txBody>
      </p:sp>
      <p:sp>
        <p:nvSpPr>
          <p:cNvPr id="20" name="OTLSHAPE_T_0944ff2076b64b68b9c1957b8217c72a_Shape">
            <a:extLst>
              <a:ext uri="{FF2B5EF4-FFF2-40B4-BE49-F238E27FC236}">
                <a16:creationId xmlns:a16="http://schemas.microsoft.com/office/drawing/2014/main" id="{251639B5-CF51-4939-A74F-7608009FA4DA}"/>
              </a:ext>
            </a:extLst>
          </p:cNvPr>
          <p:cNvSpPr/>
          <p:nvPr>
            <p:custDataLst>
              <p:tags r:id="rId14"/>
            </p:custDataLst>
          </p:nvPr>
        </p:nvSpPr>
        <p:spPr>
          <a:xfrm>
            <a:off x="3863627" y="2177561"/>
            <a:ext cx="355600" cy="127000"/>
          </a:xfrm>
          <a:prstGeom prst="rect">
            <a:avLst/>
          </a:prstGeom>
          <a:solidFill>
            <a:srgbClr val="00B050"/>
          </a:solidFill>
          <a:ln>
            <a:noFill/>
          </a:ln>
          <a:effectLst/>
          <a:scene3d>
            <a:camera prst="orthographicFront"/>
            <a:lightRig rig="balanced" dir="t">
              <a:rot lat="0" lon="0" rev="8700000"/>
            </a:lightRig>
          </a:scene3d>
          <a:sp3d>
            <a:bevelT w="165100" h="12700"/>
          </a:sp3d>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28" name="OTLSHAPE_T_b58f6f091b6d4bf0995f9622863f1fdb_Shape">
            <a:extLst>
              <a:ext uri="{FF2B5EF4-FFF2-40B4-BE49-F238E27FC236}">
                <a16:creationId xmlns:a16="http://schemas.microsoft.com/office/drawing/2014/main" id="{D84DEEB0-2110-4D8A-95B8-2D6F8519E7AB}"/>
              </a:ext>
            </a:extLst>
          </p:cNvPr>
          <p:cNvSpPr/>
          <p:nvPr>
            <p:custDataLst>
              <p:tags r:id="rId15"/>
            </p:custDataLst>
          </p:nvPr>
        </p:nvSpPr>
        <p:spPr>
          <a:xfrm>
            <a:off x="4680532" y="2411579"/>
            <a:ext cx="939800" cy="127000"/>
          </a:xfrm>
          <a:prstGeom prst="rect">
            <a:avLst/>
          </a:prstGeom>
          <a:solidFill>
            <a:srgbClr val="00B050"/>
          </a:solidFill>
          <a:ln>
            <a:noFill/>
          </a:ln>
          <a:effectLst/>
          <a:scene3d>
            <a:camera prst="orthographicFront"/>
            <a:lightRig rig="balanced" dir="t">
              <a:rot lat="0" lon="0" rev="8700000"/>
            </a:lightRig>
          </a:scene3d>
          <a:sp3d>
            <a:bevelT w="165100" h="12700"/>
          </a:sp3d>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36" name="OTLSHAPE_T_4a5dcd14b103452381da163c9d55ef9a_Shape">
            <a:extLst>
              <a:ext uri="{FF2B5EF4-FFF2-40B4-BE49-F238E27FC236}">
                <a16:creationId xmlns:a16="http://schemas.microsoft.com/office/drawing/2014/main" id="{F020321D-EC91-4080-AD4C-9A48114E7F37}"/>
              </a:ext>
            </a:extLst>
          </p:cNvPr>
          <p:cNvSpPr/>
          <p:nvPr>
            <p:custDataLst>
              <p:tags r:id="rId16"/>
            </p:custDataLst>
          </p:nvPr>
        </p:nvSpPr>
        <p:spPr>
          <a:xfrm>
            <a:off x="5497438" y="2645598"/>
            <a:ext cx="2451100" cy="127000"/>
          </a:xfrm>
          <a:prstGeom prst="rect">
            <a:avLst/>
          </a:prstGeom>
          <a:solidFill>
            <a:srgbClr val="92D050"/>
          </a:solidFill>
          <a:ln>
            <a:noFill/>
          </a:ln>
          <a:effectLst/>
          <a:scene3d>
            <a:camera prst="orthographicFront"/>
            <a:lightRig rig="balanced" dir="t">
              <a:rot lat="0" lon="0" rev="8700000"/>
            </a:lightRig>
          </a:scene3d>
          <a:sp3d>
            <a:bevelT w="165100" h="12700"/>
          </a:sp3d>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44" name="OTLSHAPE_T_998d4dd0b4b646ae8148526a12dbf793_Shape">
            <a:extLst>
              <a:ext uri="{FF2B5EF4-FFF2-40B4-BE49-F238E27FC236}">
                <a16:creationId xmlns:a16="http://schemas.microsoft.com/office/drawing/2014/main" id="{2DA4CB8B-C32B-4746-B000-877DC93047EE}"/>
              </a:ext>
            </a:extLst>
          </p:cNvPr>
          <p:cNvSpPr/>
          <p:nvPr>
            <p:custDataLst>
              <p:tags r:id="rId17"/>
            </p:custDataLst>
          </p:nvPr>
        </p:nvSpPr>
        <p:spPr>
          <a:xfrm>
            <a:off x="7481352" y="2879617"/>
            <a:ext cx="1168400" cy="127000"/>
          </a:xfrm>
          <a:prstGeom prst="rect">
            <a:avLst/>
          </a:prstGeom>
          <a:solidFill>
            <a:srgbClr val="92D050"/>
          </a:solidFill>
          <a:ln>
            <a:noFill/>
          </a:ln>
          <a:effectLst/>
          <a:scene3d>
            <a:camera prst="orthographicFront"/>
            <a:lightRig rig="balanced" dir="t">
              <a:rot lat="0" lon="0" rev="8700000"/>
            </a:lightRig>
          </a:scene3d>
          <a:sp3d>
            <a:bevelT w="165100" h="12700"/>
          </a:sp3d>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52" name="OTLSHAPE_T_1ebed10c4a304c79bf2af82b4cc992c9_Shape">
            <a:extLst>
              <a:ext uri="{FF2B5EF4-FFF2-40B4-BE49-F238E27FC236}">
                <a16:creationId xmlns:a16="http://schemas.microsoft.com/office/drawing/2014/main" id="{2D58401F-E4FD-4520-9897-77BF2981F843}"/>
              </a:ext>
            </a:extLst>
          </p:cNvPr>
          <p:cNvSpPr/>
          <p:nvPr>
            <p:custDataLst>
              <p:tags r:id="rId18"/>
            </p:custDataLst>
          </p:nvPr>
        </p:nvSpPr>
        <p:spPr>
          <a:xfrm>
            <a:off x="9698666" y="3284154"/>
            <a:ext cx="825500" cy="127000"/>
          </a:xfrm>
          <a:prstGeom prst="rect">
            <a:avLst/>
          </a:prstGeom>
          <a:solidFill>
            <a:srgbClr val="92D050"/>
          </a:solidFill>
          <a:ln>
            <a:noFill/>
          </a:ln>
          <a:effectLst/>
          <a:scene3d>
            <a:camera prst="orthographicFront"/>
            <a:lightRig rig="balanced" dir="t">
              <a:rot lat="0" lon="0" rev="8700000"/>
            </a:lightRig>
          </a:scene3d>
          <a:sp3d>
            <a:bevelT w="165100" h="12700"/>
          </a:sp3d>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60" name="OTLSHAPE_T_7e9d2deaa3ad4eb3969501c6a5cf8b52_Shape">
            <a:extLst>
              <a:ext uri="{FF2B5EF4-FFF2-40B4-BE49-F238E27FC236}">
                <a16:creationId xmlns:a16="http://schemas.microsoft.com/office/drawing/2014/main" id="{1D778958-0FBB-4F7D-94D8-C1F0D688CFCF}"/>
              </a:ext>
            </a:extLst>
          </p:cNvPr>
          <p:cNvSpPr/>
          <p:nvPr>
            <p:custDataLst>
              <p:tags r:id="rId19"/>
            </p:custDataLst>
          </p:nvPr>
        </p:nvSpPr>
        <p:spPr>
          <a:xfrm>
            <a:off x="7481352" y="3944469"/>
            <a:ext cx="3276600" cy="127000"/>
          </a:xfrm>
          <a:prstGeom prst="rect">
            <a:avLst/>
          </a:prstGeom>
          <a:solidFill>
            <a:srgbClr val="FF0000"/>
          </a:solidFill>
          <a:ln>
            <a:noFill/>
          </a:ln>
          <a:effectLst/>
          <a:scene3d>
            <a:camera prst="orthographicFront"/>
            <a:lightRig rig="balanced" dir="t">
              <a:rot lat="0" lon="0" rev="8700000"/>
            </a:lightRig>
          </a:scene3d>
          <a:sp3d>
            <a:bevelT w="165100" h="12700"/>
          </a:sp3d>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68" name="OTLSHAPE_T_80829b0301cf4b7492433edd1dc6472b_Shape">
            <a:extLst>
              <a:ext uri="{FF2B5EF4-FFF2-40B4-BE49-F238E27FC236}">
                <a16:creationId xmlns:a16="http://schemas.microsoft.com/office/drawing/2014/main" id="{712A9B14-FB73-40C8-AC76-9A8C9C1B7778}"/>
              </a:ext>
            </a:extLst>
          </p:cNvPr>
          <p:cNvSpPr/>
          <p:nvPr>
            <p:custDataLst>
              <p:tags r:id="rId20"/>
            </p:custDataLst>
          </p:nvPr>
        </p:nvSpPr>
        <p:spPr>
          <a:xfrm>
            <a:off x="6897848" y="4604785"/>
            <a:ext cx="3860800" cy="127000"/>
          </a:xfrm>
          <a:prstGeom prst="rect">
            <a:avLst/>
          </a:prstGeom>
          <a:solidFill>
            <a:srgbClr val="FF0000"/>
          </a:solidFill>
          <a:ln>
            <a:noFill/>
          </a:ln>
          <a:effectLst/>
          <a:scene3d>
            <a:camera prst="orthographicFront"/>
            <a:lightRig rig="balanced" dir="t">
              <a:rot lat="0" lon="0" rev="8700000"/>
            </a:lightRig>
          </a:scene3d>
          <a:sp3d>
            <a:bevelT w="165100" h="12700"/>
          </a:sp3d>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21" name="OTLSHAPE_T_0944ff2076b64b68b9c1957b8217c72a_ShapePercentage" hidden="1">
            <a:extLst>
              <a:ext uri="{FF2B5EF4-FFF2-40B4-BE49-F238E27FC236}">
                <a16:creationId xmlns:a16="http://schemas.microsoft.com/office/drawing/2014/main" id="{6D9950B1-F449-42E0-A438-86C1B374A206}"/>
              </a:ext>
            </a:extLst>
          </p:cNvPr>
          <p:cNvSpPr/>
          <p:nvPr>
            <p:custDataLst>
              <p:tags r:id="rId21"/>
            </p:custDataLst>
          </p:nvPr>
        </p:nvSpPr>
        <p:spPr>
          <a:xfrm>
            <a:off x="12700" y="12700"/>
            <a:ext cx="0" cy="0"/>
          </a:xfrm>
          <a:prstGeom prst="rect">
            <a:avLst/>
          </a:prstGeom>
          <a:solidFill>
            <a:schemeClr val="accent5"/>
          </a:solidFill>
          <a:ln>
            <a:noFill/>
          </a:ln>
          <a:effectLst>
            <a:outerShdw blurRad="50800" dist="25400" dir="2700000" algn="tl" rotWithShape="0">
              <a:prstClr val="black">
                <a:alpha val="33000"/>
              </a:prstClr>
            </a:outerShdw>
          </a:effec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29" name="OTLSHAPE_T_b58f6f091b6d4bf0995f9622863f1fdb_ShapePercentage" hidden="1">
            <a:extLst>
              <a:ext uri="{FF2B5EF4-FFF2-40B4-BE49-F238E27FC236}">
                <a16:creationId xmlns:a16="http://schemas.microsoft.com/office/drawing/2014/main" id="{8D84699F-4D9E-4E38-B66D-0A86FF74132E}"/>
              </a:ext>
            </a:extLst>
          </p:cNvPr>
          <p:cNvSpPr/>
          <p:nvPr>
            <p:custDataLst>
              <p:tags r:id="rId22"/>
            </p:custDataLst>
          </p:nvPr>
        </p:nvSpPr>
        <p:spPr>
          <a:xfrm>
            <a:off x="12700" y="12700"/>
            <a:ext cx="0" cy="0"/>
          </a:xfrm>
          <a:prstGeom prst="rect">
            <a:avLst/>
          </a:prstGeom>
          <a:solidFill>
            <a:schemeClr val="accent5"/>
          </a:solidFill>
          <a:ln>
            <a:noFill/>
          </a:ln>
          <a:effectLst>
            <a:outerShdw blurRad="50800" dist="25400" dir="2700000" algn="tl" rotWithShape="0">
              <a:prstClr val="black">
                <a:alpha val="33000"/>
              </a:prstClr>
            </a:outerShdw>
          </a:effec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37" name="OTLSHAPE_T_4a5dcd14b103452381da163c9d55ef9a_ShapePercentage" hidden="1">
            <a:extLst>
              <a:ext uri="{FF2B5EF4-FFF2-40B4-BE49-F238E27FC236}">
                <a16:creationId xmlns:a16="http://schemas.microsoft.com/office/drawing/2014/main" id="{09918295-A497-4268-B9A5-365215C9C02E}"/>
              </a:ext>
            </a:extLst>
          </p:cNvPr>
          <p:cNvSpPr/>
          <p:nvPr>
            <p:custDataLst>
              <p:tags r:id="rId23"/>
            </p:custDataLst>
          </p:nvPr>
        </p:nvSpPr>
        <p:spPr>
          <a:xfrm>
            <a:off x="12700" y="12700"/>
            <a:ext cx="0" cy="0"/>
          </a:xfrm>
          <a:prstGeom prst="rect">
            <a:avLst/>
          </a:prstGeom>
          <a:solidFill>
            <a:schemeClr val="accent5"/>
          </a:solidFill>
          <a:ln>
            <a:noFill/>
          </a:ln>
          <a:effectLst>
            <a:outerShdw blurRad="50800" dist="25400" dir="2700000" algn="tl" rotWithShape="0">
              <a:prstClr val="black">
                <a:alpha val="33000"/>
              </a:prstClr>
            </a:outerShdw>
          </a:effec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45" name="OTLSHAPE_T_998d4dd0b4b646ae8148526a12dbf793_ShapePercentage" hidden="1">
            <a:extLst>
              <a:ext uri="{FF2B5EF4-FFF2-40B4-BE49-F238E27FC236}">
                <a16:creationId xmlns:a16="http://schemas.microsoft.com/office/drawing/2014/main" id="{14D1DAA7-5257-46B5-80E6-34CB6BBE3763}"/>
              </a:ext>
            </a:extLst>
          </p:cNvPr>
          <p:cNvSpPr/>
          <p:nvPr>
            <p:custDataLst>
              <p:tags r:id="rId24"/>
            </p:custDataLst>
          </p:nvPr>
        </p:nvSpPr>
        <p:spPr>
          <a:xfrm>
            <a:off x="12700" y="12700"/>
            <a:ext cx="0" cy="0"/>
          </a:xfrm>
          <a:prstGeom prst="rect">
            <a:avLst/>
          </a:prstGeom>
          <a:solidFill>
            <a:schemeClr val="accent5"/>
          </a:solidFill>
          <a:ln>
            <a:noFill/>
          </a:ln>
          <a:effectLst>
            <a:outerShdw blurRad="50800" dist="25400" dir="2700000" algn="tl" rotWithShape="0">
              <a:prstClr val="black">
                <a:alpha val="33000"/>
              </a:prstClr>
            </a:outerShdw>
          </a:effec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53" name="OTLSHAPE_T_1ebed10c4a304c79bf2af82b4cc992c9_ShapePercentage" hidden="1">
            <a:extLst>
              <a:ext uri="{FF2B5EF4-FFF2-40B4-BE49-F238E27FC236}">
                <a16:creationId xmlns:a16="http://schemas.microsoft.com/office/drawing/2014/main" id="{C175F7E8-AA83-4D74-BE63-B49B36A95A54}"/>
              </a:ext>
            </a:extLst>
          </p:cNvPr>
          <p:cNvSpPr/>
          <p:nvPr>
            <p:custDataLst>
              <p:tags r:id="rId25"/>
            </p:custDataLst>
          </p:nvPr>
        </p:nvSpPr>
        <p:spPr>
          <a:xfrm>
            <a:off x="12700" y="12700"/>
            <a:ext cx="0" cy="0"/>
          </a:xfrm>
          <a:prstGeom prst="rect">
            <a:avLst/>
          </a:prstGeom>
          <a:solidFill>
            <a:schemeClr val="accent5"/>
          </a:solidFill>
          <a:ln>
            <a:noFill/>
          </a:ln>
          <a:effectLst>
            <a:outerShdw blurRad="50800" dist="25400" dir="2700000" algn="tl" rotWithShape="0">
              <a:prstClr val="black">
                <a:alpha val="33000"/>
              </a:prstClr>
            </a:outerShdw>
          </a:effec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61" name="OTLSHAPE_T_7e9d2deaa3ad4eb3969501c6a5cf8b52_ShapePercentage" hidden="1">
            <a:extLst>
              <a:ext uri="{FF2B5EF4-FFF2-40B4-BE49-F238E27FC236}">
                <a16:creationId xmlns:a16="http://schemas.microsoft.com/office/drawing/2014/main" id="{9D98EAE9-C0EE-4E7C-99D6-ABFE698A1FFA}"/>
              </a:ext>
            </a:extLst>
          </p:cNvPr>
          <p:cNvSpPr/>
          <p:nvPr>
            <p:custDataLst>
              <p:tags r:id="rId26"/>
            </p:custDataLst>
          </p:nvPr>
        </p:nvSpPr>
        <p:spPr>
          <a:xfrm>
            <a:off x="12700" y="12700"/>
            <a:ext cx="0" cy="0"/>
          </a:xfrm>
          <a:prstGeom prst="rect">
            <a:avLst/>
          </a:prstGeom>
          <a:solidFill>
            <a:schemeClr val="accent5"/>
          </a:solidFill>
          <a:ln>
            <a:noFill/>
          </a:ln>
          <a:effectLst>
            <a:outerShdw blurRad="50800" dist="25400" dir="2700000" algn="tl" rotWithShape="0">
              <a:prstClr val="black">
                <a:alpha val="33000"/>
              </a:prstClr>
            </a:outerShdw>
          </a:effec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69" name="OTLSHAPE_T_80829b0301cf4b7492433edd1dc6472b_ShapePercentage" hidden="1">
            <a:extLst>
              <a:ext uri="{FF2B5EF4-FFF2-40B4-BE49-F238E27FC236}">
                <a16:creationId xmlns:a16="http://schemas.microsoft.com/office/drawing/2014/main" id="{B57CBE3F-D28A-4299-9E4E-48EAE7E892BE}"/>
              </a:ext>
            </a:extLst>
          </p:cNvPr>
          <p:cNvSpPr/>
          <p:nvPr>
            <p:custDataLst>
              <p:tags r:id="rId27"/>
            </p:custDataLst>
          </p:nvPr>
        </p:nvSpPr>
        <p:spPr>
          <a:xfrm>
            <a:off x="12700" y="12700"/>
            <a:ext cx="0" cy="0"/>
          </a:xfrm>
          <a:prstGeom prst="rect">
            <a:avLst/>
          </a:prstGeom>
          <a:solidFill>
            <a:schemeClr val="accent5"/>
          </a:solidFill>
          <a:ln>
            <a:noFill/>
          </a:ln>
          <a:effectLst>
            <a:outerShdw blurRad="50800" dist="25400" dir="2700000" algn="tl" rotWithShape="0">
              <a:prstClr val="black">
                <a:alpha val="33000"/>
              </a:prstClr>
            </a:outerShdw>
          </a:effec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22" name="OTLSHAPE_T_0944ff2076b64b68b9c1957b8217c72a_Duration" hidden="1">
            <a:extLst>
              <a:ext uri="{FF2B5EF4-FFF2-40B4-BE49-F238E27FC236}">
                <a16:creationId xmlns:a16="http://schemas.microsoft.com/office/drawing/2014/main" id="{1B7B302E-E9F1-4A67-8459-7C787848295A}"/>
              </a:ext>
            </a:extLst>
          </p:cNvPr>
          <p:cNvSpPr txBox="1"/>
          <p:nvPr>
            <p:custDataLst>
              <p:tags r:id="rId28"/>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23" name="OTLSHAPE_T_0944ff2076b64b68b9c1957b8217c72a_TextPercentage" hidden="1">
            <a:extLst>
              <a:ext uri="{FF2B5EF4-FFF2-40B4-BE49-F238E27FC236}">
                <a16:creationId xmlns:a16="http://schemas.microsoft.com/office/drawing/2014/main" id="{427DD89C-7A9D-4AA1-A11E-DD8EBE2CA8A7}"/>
              </a:ext>
            </a:extLst>
          </p:cNvPr>
          <p:cNvSpPr txBox="1"/>
          <p:nvPr>
            <p:custDataLst>
              <p:tags r:id="rId29"/>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24" name="OTLSHAPE_T_0944ff2076b64b68b9c1957b8217c72a_StartDate" hidden="1">
            <a:extLst>
              <a:ext uri="{FF2B5EF4-FFF2-40B4-BE49-F238E27FC236}">
                <a16:creationId xmlns:a16="http://schemas.microsoft.com/office/drawing/2014/main" id="{B41826A4-4B70-478B-972A-5BEE64A2A663}"/>
              </a:ext>
            </a:extLst>
          </p:cNvPr>
          <p:cNvSpPr txBox="1"/>
          <p:nvPr>
            <p:custDataLst>
              <p:tags r:id="rId30"/>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25" name="OTLSHAPE_T_0944ff2076b64b68b9c1957b8217c72a_EndDate" hidden="1">
            <a:extLst>
              <a:ext uri="{FF2B5EF4-FFF2-40B4-BE49-F238E27FC236}">
                <a16:creationId xmlns:a16="http://schemas.microsoft.com/office/drawing/2014/main" id="{29070708-F00C-4B93-AB41-BED9CFC088D7}"/>
              </a:ext>
            </a:extLst>
          </p:cNvPr>
          <p:cNvSpPr txBox="1"/>
          <p:nvPr>
            <p:custDataLst>
              <p:tags r:id="rId31"/>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26" name="OTLSHAPE_T_0944ff2076b64b68b9c1957b8217c72a_JoinedDate">
            <a:extLst>
              <a:ext uri="{FF2B5EF4-FFF2-40B4-BE49-F238E27FC236}">
                <a16:creationId xmlns:a16="http://schemas.microsoft.com/office/drawing/2014/main" id="{5F6B53F3-AA41-4ACB-9892-E76E267145F7}"/>
              </a:ext>
            </a:extLst>
          </p:cNvPr>
          <p:cNvSpPr txBox="1"/>
          <p:nvPr>
            <p:custDataLst>
              <p:tags r:id="rId32"/>
            </p:custDataLst>
          </p:nvPr>
        </p:nvSpPr>
        <p:spPr>
          <a:xfrm>
            <a:off x="3102982" y="2163548"/>
            <a:ext cx="711200" cy="155025"/>
          </a:xfrm>
          <a:prstGeom prst="rect">
            <a:avLst/>
          </a:prstGeom>
          <a:noFill/>
        </p:spPr>
        <p:txBody>
          <a:bodyPr vert="horz" wrap="square" lIns="0" tIns="0" rIns="0" bIns="0" rtlCol="0" anchor="ctr" anchorCtr="0">
            <a:spAutoFit/>
          </a:bodyPr>
          <a:lstStyle/>
          <a:p>
            <a:pPr algn="r"/>
            <a:r>
              <a:rPr lang="en-US" altLang="zh-CN" sz="1000" spc="-2" dirty="0">
                <a:solidFill>
                  <a:srgbClr val="44546A"/>
                </a:solidFill>
                <a:latin typeface="Calibri" panose="020F0502020204030204" pitchFamily="34" charset="0"/>
              </a:rPr>
              <a:t>Jun 1 - Jun 4</a:t>
            </a:r>
            <a:endParaRPr lang="zh-CN" altLang="en-US" sz="1000" spc="-2" dirty="0">
              <a:solidFill>
                <a:srgbClr val="44546A"/>
              </a:solidFill>
              <a:latin typeface="Calibri" panose="020F0502020204030204" pitchFamily="34" charset="0"/>
            </a:endParaRPr>
          </a:p>
        </p:txBody>
      </p:sp>
      <p:sp>
        <p:nvSpPr>
          <p:cNvPr id="27" name="OTLSHAPE_T_0944ff2076b64b68b9c1957b8217c72a_Title">
            <a:extLst>
              <a:ext uri="{FF2B5EF4-FFF2-40B4-BE49-F238E27FC236}">
                <a16:creationId xmlns:a16="http://schemas.microsoft.com/office/drawing/2014/main" id="{5B0A0010-6EE6-46E0-8FFB-493B664862E6}"/>
              </a:ext>
            </a:extLst>
          </p:cNvPr>
          <p:cNvSpPr txBox="1"/>
          <p:nvPr>
            <p:custDataLst>
              <p:tags r:id="rId33"/>
            </p:custDataLst>
          </p:nvPr>
        </p:nvSpPr>
        <p:spPr>
          <a:xfrm>
            <a:off x="4264529" y="2155801"/>
            <a:ext cx="1193800" cy="170519"/>
          </a:xfrm>
          <a:prstGeom prst="rect">
            <a:avLst/>
          </a:prstGeom>
          <a:noFill/>
        </p:spPr>
        <p:txBody>
          <a:bodyPr vert="horz" wrap="square" lIns="0" tIns="0" rIns="0" bIns="0" rtlCol="0" anchor="ctr" anchorCtr="0">
            <a:spAutoFit/>
          </a:bodyPr>
          <a:lstStyle/>
          <a:p>
            <a:r>
              <a:rPr lang="en-US" altLang="zh-CN" sz="1100" b="1" spc="-6">
                <a:solidFill>
                  <a:schemeClr val="dk1"/>
                </a:solidFill>
                <a:latin typeface="Calibri" panose="020F0502020204030204" pitchFamily="34" charset="0"/>
              </a:rPr>
              <a:t>Installation Proposal</a:t>
            </a:r>
            <a:endParaRPr lang="zh-CN" altLang="en-US" sz="1100" b="1" spc="-6">
              <a:solidFill>
                <a:schemeClr val="dk1"/>
              </a:solidFill>
              <a:latin typeface="Calibri" panose="020F0502020204030204" pitchFamily="34" charset="0"/>
            </a:endParaRPr>
          </a:p>
        </p:txBody>
      </p:sp>
      <p:sp>
        <p:nvSpPr>
          <p:cNvPr id="30" name="OTLSHAPE_T_b58f6f091b6d4bf0995f9622863f1fdb_Duration" hidden="1">
            <a:extLst>
              <a:ext uri="{FF2B5EF4-FFF2-40B4-BE49-F238E27FC236}">
                <a16:creationId xmlns:a16="http://schemas.microsoft.com/office/drawing/2014/main" id="{2D903B9D-B459-49C1-986E-D2B7F5797B1D}"/>
              </a:ext>
            </a:extLst>
          </p:cNvPr>
          <p:cNvSpPr txBox="1"/>
          <p:nvPr>
            <p:custDataLst>
              <p:tags r:id="rId34"/>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31" name="OTLSHAPE_T_b58f6f091b6d4bf0995f9622863f1fdb_TextPercentage" hidden="1">
            <a:extLst>
              <a:ext uri="{FF2B5EF4-FFF2-40B4-BE49-F238E27FC236}">
                <a16:creationId xmlns:a16="http://schemas.microsoft.com/office/drawing/2014/main" id="{62F2A1CD-85A8-4BA5-9323-9DD36C590CA8}"/>
              </a:ext>
            </a:extLst>
          </p:cNvPr>
          <p:cNvSpPr txBox="1"/>
          <p:nvPr>
            <p:custDataLst>
              <p:tags r:id="rId35"/>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32" name="OTLSHAPE_T_b58f6f091b6d4bf0995f9622863f1fdb_StartDate" hidden="1">
            <a:extLst>
              <a:ext uri="{FF2B5EF4-FFF2-40B4-BE49-F238E27FC236}">
                <a16:creationId xmlns:a16="http://schemas.microsoft.com/office/drawing/2014/main" id="{81BC32A4-FFB3-4D94-B12C-0567C0DAAA80}"/>
              </a:ext>
            </a:extLst>
          </p:cNvPr>
          <p:cNvSpPr txBox="1"/>
          <p:nvPr>
            <p:custDataLst>
              <p:tags r:id="rId36"/>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33" name="OTLSHAPE_T_b58f6f091b6d4bf0995f9622863f1fdb_EndDate" hidden="1">
            <a:extLst>
              <a:ext uri="{FF2B5EF4-FFF2-40B4-BE49-F238E27FC236}">
                <a16:creationId xmlns:a16="http://schemas.microsoft.com/office/drawing/2014/main" id="{E11F6B4D-FE40-43D6-8D78-F9622848A333}"/>
              </a:ext>
            </a:extLst>
          </p:cNvPr>
          <p:cNvSpPr txBox="1"/>
          <p:nvPr>
            <p:custDataLst>
              <p:tags r:id="rId37"/>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34" name="OTLSHAPE_T_b58f6f091b6d4bf0995f9622863f1fdb_JoinedDate">
            <a:extLst>
              <a:ext uri="{FF2B5EF4-FFF2-40B4-BE49-F238E27FC236}">
                <a16:creationId xmlns:a16="http://schemas.microsoft.com/office/drawing/2014/main" id="{7F51A18A-A0C7-4043-88CA-8E5B96EFE16B}"/>
              </a:ext>
            </a:extLst>
          </p:cNvPr>
          <p:cNvSpPr txBox="1"/>
          <p:nvPr>
            <p:custDataLst>
              <p:tags r:id="rId38"/>
            </p:custDataLst>
          </p:nvPr>
        </p:nvSpPr>
        <p:spPr>
          <a:xfrm>
            <a:off x="3855498" y="2397567"/>
            <a:ext cx="774700" cy="155025"/>
          </a:xfrm>
          <a:prstGeom prst="rect">
            <a:avLst/>
          </a:prstGeom>
          <a:noFill/>
        </p:spPr>
        <p:txBody>
          <a:bodyPr vert="horz" wrap="square" lIns="0" tIns="0" rIns="0" bIns="0" rtlCol="0" anchor="ctr" anchorCtr="0">
            <a:spAutoFit/>
          </a:bodyPr>
          <a:lstStyle/>
          <a:p>
            <a:pPr algn="r"/>
            <a:r>
              <a:rPr lang="en-US" altLang="zh-CN" sz="1000" spc="-2" dirty="0">
                <a:solidFill>
                  <a:srgbClr val="44546A"/>
                </a:solidFill>
                <a:latin typeface="Calibri" panose="020F0502020204030204" pitchFamily="34" charset="0"/>
              </a:rPr>
              <a:t>Jun 8 - Jun 16</a:t>
            </a:r>
            <a:endParaRPr lang="zh-CN" altLang="en-US" sz="1000" spc="-2" dirty="0">
              <a:solidFill>
                <a:srgbClr val="44546A"/>
              </a:solidFill>
              <a:latin typeface="Calibri" panose="020F0502020204030204" pitchFamily="34" charset="0"/>
            </a:endParaRPr>
          </a:p>
        </p:txBody>
      </p:sp>
      <p:sp>
        <p:nvSpPr>
          <p:cNvPr id="35" name="OTLSHAPE_T_b58f6f091b6d4bf0995f9622863f1fdb_Title">
            <a:extLst>
              <a:ext uri="{FF2B5EF4-FFF2-40B4-BE49-F238E27FC236}">
                <a16:creationId xmlns:a16="http://schemas.microsoft.com/office/drawing/2014/main" id="{5361B347-4AC2-4521-A618-89354E60DE47}"/>
              </a:ext>
            </a:extLst>
          </p:cNvPr>
          <p:cNvSpPr txBox="1"/>
          <p:nvPr>
            <p:custDataLst>
              <p:tags r:id="rId39"/>
            </p:custDataLst>
          </p:nvPr>
        </p:nvSpPr>
        <p:spPr>
          <a:xfrm>
            <a:off x="5664939" y="2389820"/>
            <a:ext cx="2616200" cy="170519"/>
          </a:xfrm>
          <a:prstGeom prst="rect">
            <a:avLst/>
          </a:prstGeom>
          <a:noFill/>
        </p:spPr>
        <p:txBody>
          <a:bodyPr vert="horz" wrap="square" lIns="0" tIns="0" rIns="0" bIns="0" rtlCol="0" anchor="ctr" anchorCtr="0">
            <a:spAutoFit/>
          </a:bodyPr>
          <a:lstStyle/>
          <a:p>
            <a:r>
              <a:rPr lang="en-US" altLang="zh-CN" sz="1100" b="1" spc="-2" dirty="0">
                <a:solidFill>
                  <a:schemeClr val="dk1"/>
                </a:solidFill>
                <a:latin typeface="Calibri" panose="020F0502020204030204" pitchFamily="34" charset="0"/>
              </a:rPr>
              <a:t>Connect Raspberry Pi</a:t>
            </a:r>
            <a:endParaRPr lang="zh-CN" altLang="en-US" sz="1100" b="1" spc="-2" dirty="0">
              <a:solidFill>
                <a:schemeClr val="dk1"/>
              </a:solidFill>
              <a:latin typeface="Calibri" panose="020F0502020204030204" pitchFamily="34" charset="0"/>
            </a:endParaRPr>
          </a:p>
        </p:txBody>
      </p:sp>
      <p:sp>
        <p:nvSpPr>
          <p:cNvPr id="38" name="OTLSHAPE_T_4a5dcd14b103452381da163c9d55ef9a_Duration" hidden="1">
            <a:extLst>
              <a:ext uri="{FF2B5EF4-FFF2-40B4-BE49-F238E27FC236}">
                <a16:creationId xmlns:a16="http://schemas.microsoft.com/office/drawing/2014/main" id="{CAF80007-7BCA-41B2-B924-1B9E6030F724}"/>
              </a:ext>
            </a:extLst>
          </p:cNvPr>
          <p:cNvSpPr txBox="1"/>
          <p:nvPr>
            <p:custDataLst>
              <p:tags r:id="rId40"/>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39" name="OTLSHAPE_T_4a5dcd14b103452381da163c9d55ef9a_TextPercentage" hidden="1">
            <a:extLst>
              <a:ext uri="{FF2B5EF4-FFF2-40B4-BE49-F238E27FC236}">
                <a16:creationId xmlns:a16="http://schemas.microsoft.com/office/drawing/2014/main" id="{55F80656-5131-47D4-B8D2-7E58EAAC0CEF}"/>
              </a:ext>
            </a:extLst>
          </p:cNvPr>
          <p:cNvSpPr txBox="1"/>
          <p:nvPr>
            <p:custDataLst>
              <p:tags r:id="rId41"/>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40" name="OTLSHAPE_T_4a5dcd14b103452381da163c9d55ef9a_StartDate" hidden="1">
            <a:extLst>
              <a:ext uri="{FF2B5EF4-FFF2-40B4-BE49-F238E27FC236}">
                <a16:creationId xmlns:a16="http://schemas.microsoft.com/office/drawing/2014/main" id="{AC874748-59ED-4985-865F-36D96E36A1BD}"/>
              </a:ext>
            </a:extLst>
          </p:cNvPr>
          <p:cNvSpPr txBox="1"/>
          <p:nvPr>
            <p:custDataLst>
              <p:tags r:id="rId42"/>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41" name="OTLSHAPE_T_4a5dcd14b103452381da163c9d55ef9a_EndDate" hidden="1">
            <a:extLst>
              <a:ext uri="{FF2B5EF4-FFF2-40B4-BE49-F238E27FC236}">
                <a16:creationId xmlns:a16="http://schemas.microsoft.com/office/drawing/2014/main" id="{2720A174-03AD-4F89-85EE-A25004822D6A}"/>
              </a:ext>
            </a:extLst>
          </p:cNvPr>
          <p:cNvSpPr txBox="1"/>
          <p:nvPr>
            <p:custDataLst>
              <p:tags r:id="rId43"/>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42" name="OTLSHAPE_T_4a5dcd14b103452381da163c9d55ef9a_JoinedDate">
            <a:extLst>
              <a:ext uri="{FF2B5EF4-FFF2-40B4-BE49-F238E27FC236}">
                <a16:creationId xmlns:a16="http://schemas.microsoft.com/office/drawing/2014/main" id="{1C6B34E4-3B3D-4EF3-ADA6-EAE36494D0A3}"/>
              </a:ext>
            </a:extLst>
          </p:cNvPr>
          <p:cNvSpPr txBox="1"/>
          <p:nvPr>
            <p:custDataLst>
              <p:tags r:id="rId44"/>
            </p:custDataLst>
          </p:nvPr>
        </p:nvSpPr>
        <p:spPr>
          <a:xfrm>
            <a:off x="4701613" y="2631586"/>
            <a:ext cx="749300" cy="155025"/>
          </a:xfrm>
          <a:prstGeom prst="rect">
            <a:avLst/>
          </a:prstGeom>
          <a:noFill/>
        </p:spPr>
        <p:txBody>
          <a:bodyPr vert="horz" wrap="square" lIns="0" tIns="0" rIns="0" bIns="0" rtlCol="0" anchor="ctr" anchorCtr="0">
            <a:spAutoFit/>
          </a:bodyPr>
          <a:lstStyle/>
          <a:p>
            <a:pPr algn="r"/>
            <a:r>
              <a:rPr lang="en-US" altLang="zh-CN" sz="1000" spc="-2" dirty="0">
                <a:solidFill>
                  <a:srgbClr val="44546A"/>
                </a:solidFill>
                <a:latin typeface="Calibri" panose="020F0502020204030204" pitchFamily="34" charset="0"/>
              </a:rPr>
              <a:t>Jun 15 - Jul 5</a:t>
            </a:r>
            <a:endParaRPr lang="zh-CN" altLang="en-US" sz="1000" spc="-2" dirty="0">
              <a:solidFill>
                <a:srgbClr val="44546A"/>
              </a:solidFill>
              <a:latin typeface="Calibri" panose="020F0502020204030204" pitchFamily="34" charset="0"/>
            </a:endParaRPr>
          </a:p>
        </p:txBody>
      </p:sp>
      <p:sp>
        <p:nvSpPr>
          <p:cNvPr id="43" name="OTLSHAPE_T_4a5dcd14b103452381da163c9d55ef9a_Title">
            <a:extLst>
              <a:ext uri="{FF2B5EF4-FFF2-40B4-BE49-F238E27FC236}">
                <a16:creationId xmlns:a16="http://schemas.microsoft.com/office/drawing/2014/main" id="{7E12C632-E9B2-4933-99C9-9AE6C6F1CD3F}"/>
              </a:ext>
            </a:extLst>
          </p:cNvPr>
          <p:cNvSpPr txBox="1"/>
          <p:nvPr>
            <p:custDataLst>
              <p:tags r:id="rId45"/>
            </p:custDataLst>
          </p:nvPr>
        </p:nvSpPr>
        <p:spPr>
          <a:xfrm>
            <a:off x="7998954" y="2623839"/>
            <a:ext cx="2755900" cy="170519"/>
          </a:xfrm>
          <a:prstGeom prst="rect">
            <a:avLst/>
          </a:prstGeom>
          <a:noFill/>
        </p:spPr>
        <p:txBody>
          <a:bodyPr vert="horz" wrap="square" lIns="0" tIns="0" rIns="0" bIns="0" rtlCol="0" anchor="ctr" anchorCtr="0">
            <a:spAutoFit/>
          </a:bodyPr>
          <a:lstStyle/>
          <a:p>
            <a:r>
              <a:rPr lang="en-US" altLang="zh-CN" sz="1100" b="1" spc="-6" dirty="0">
                <a:solidFill>
                  <a:schemeClr val="dk1"/>
                </a:solidFill>
                <a:latin typeface="Calibri" panose="020F0502020204030204" pitchFamily="34" charset="0"/>
              </a:rPr>
              <a:t>Write the main program and graphical interface</a:t>
            </a:r>
            <a:endParaRPr lang="zh-CN" altLang="en-US" sz="1100" b="1" spc="-6" dirty="0">
              <a:solidFill>
                <a:schemeClr val="dk1"/>
              </a:solidFill>
              <a:latin typeface="Calibri" panose="020F0502020204030204" pitchFamily="34" charset="0"/>
            </a:endParaRPr>
          </a:p>
        </p:txBody>
      </p:sp>
      <p:sp>
        <p:nvSpPr>
          <p:cNvPr id="46" name="OTLSHAPE_T_998d4dd0b4b646ae8148526a12dbf793_Duration" hidden="1">
            <a:extLst>
              <a:ext uri="{FF2B5EF4-FFF2-40B4-BE49-F238E27FC236}">
                <a16:creationId xmlns:a16="http://schemas.microsoft.com/office/drawing/2014/main" id="{0B4C4DEE-12EC-4D48-B97C-B720BF831914}"/>
              </a:ext>
            </a:extLst>
          </p:cNvPr>
          <p:cNvSpPr txBox="1"/>
          <p:nvPr>
            <p:custDataLst>
              <p:tags r:id="rId46"/>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47" name="OTLSHAPE_T_998d4dd0b4b646ae8148526a12dbf793_TextPercentage" hidden="1">
            <a:extLst>
              <a:ext uri="{FF2B5EF4-FFF2-40B4-BE49-F238E27FC236}">
                <a16:creationId xmlns:a16="http://schemas.microsoft.com/office/drawing/2014/main" id="{285E0382-ED68-40FF-8DEC-7487C3794164}"/>
              </a:ext>
            </a:extLst>
          </p:cNvPr>
          <p:cNvSpPr txBox="1"/>
          <p:nvPr>
            <p:custDataLst>
              <p:tags r:id="rId47"/>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48" name="OTLSHAPE_T_998d4dd0b4b646ae8148526a12dbf793_StartDate" hidden="1">
            <a:extLst>
              <a:ext uri="{FF2B5EF4-FFF2-40B4-BE49-F238E27FC236}">
                <a16:creationId xmlns:a16="http://schemas.microsoft.com/office/drawing/2014/main" id="{7FA0DBAC-AC5F-40CA-BFBE-72B2C110BADC}"/>
              </a:ext>
            </a:extLst>
          </p:cNvPr>
          <p:cNvSpPr txBox="1"/>
          <p:nvPr>
            <p:custDataLst>
              <p:tags r:id="rId48"/>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49" name="OTLSHAPE_T_998d4dd0b4b646ae8148526a12dbf793_EndDate" hidden="1">
            <a:extLst>
              <a:ext uri="{FF2B5EF4-FFF2-40B4-BE49-F238E27FC236}">
                <a16:creationId xmlns:a16="http://schemas.microsoft.com/office/drawing/2014/main" id="{4ECD5F17-E28D-47C2-BB37-4A345FD7740B}"/>
              </a:ext>
            </a:extLst>
          </p:cNvPr>
          <p:cNvSpPr txBox="1"/>
          <p:nvPr>
            <p:custDataLst>
              <p:tags r:id="rId49"/>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50" name="OTLSHAPE_T_998d4dd0b4b646ae8148526a12dbf793_JoinedDate">
            <a:extLst>
              <a:ext uri="{FF2B5EF4-FFF2-40B4-BE49-F238E27FC236}">
                <a16:creationId xmlns:a16="http://schemas.microsoft.com/office/drawing/2014/main" id="{2CDBEAFE-AB9C-4235-8250-479709E080C2}"/>
              </a:ext>
            </a:extLst>
          </p:cNvPr>
          <p:cNvSpPr txBox="1"/>
          <p:nvPr>
            <p:custDataLst>
              <p:tags r:id="rId50"/>
            </p:custDataLst>
          </p:nvPr>
        </p:nvSpPr>
        <p:spPr>
          <a:xfrm>
            <a:off x="6714737" y="2865604"/>
            <a:ext cx="723900" cy="155025"/>
          </a:xfrm>
          <a:prstGeom prst="rect">
            <a:avLst/>
          </a:prstGeom>
          <a:noFill/>
        </p:spPr>
        <p:txBody>
          <a:bodyPr vert="horz" wrap="square" lIns="0" tIns="0" rIns="0" bIns="0" rtlCol="0" anchor="ctr" anchorCtr="0">
            <a:spAutoFit/>
          </a:bodyPr>
          <a:lstStyle/>
          <a:p>
            <a:pPr algn="r"/>
            <a:r>
              <a:rPr lang="en-US" altLang="zh-CN" sz="1000" spc="-2" dirty="0">
                <a:solidFill>
                  <a:srgbClr val="44546A"/>
                </a:solidFill>
                <a:latin typeface="Calibri" panose="020F0502020204030204" pitchFamily="34" charset="0"/>
              </a:rPr>
              <a:t>Jul 1 - Jul 11</a:t>
            </a:r>
            <a:endParaRPr lang="zh-CN" altLang="en-US" sz="1000" spc="-2" dirty="0">
              <a:solidFill>
                <a:srgbClr val="44546A"/>
              </a:solidFill>
              <a:latin typeface="Calibri" panose="020F0502020204030204" pitchFamily="34" charset="0"/>
            </a:endParaRPr>
          </a:p>
        </p:txBody>
      </p:sp>
      <p:sp>
        <p:nvSpPr>
          <p:cNvPr id="51" name="OTLSHAPE_T_998d4dd0b4b646ae8148526a12dbf793_Title">
            <a:extLst>
              <a:ext uri="{FF2B5EF4-FFF2-40B4-BE49-F238E27FC236}">
                <a16:creationId xmlns:a16="http://schemas.microsoft.com/office/drawing/2014/main" id="{6533F430-67C7-4F78-97EE-F0017B19385F}"/>
              </a:ext>
            </a:extLst>
          </p:cNvPr>
          <p:cNvSpPr txBox="1"/>
          <p:nvPr>
            <p:custDataLst>
              <p:tags r:id="rId51"/>
            </p:custDataLst>
          </p:nvPr>
        </p:nvSpPr>
        <p:spPr>
          <a:xfrm>
            <a:off x="8699159" y="2857857"/>
            <a:ext cx="2260600" cy="170519"/>
          </a:xfrm>
          <a:prstGeom prst="rect">
            <a:avLst/>
          </a:prstGeom>
          <a:noFill/>
        </p:spPr>
        <p:txBody>
          <a:bodyPr vert="horz" wrap="square" lIns="0" tIns="0" rIns="0" bIns="0" rtlCol="0" anchor="ctr" anchorCtr="0">
            <a:spAutoFit/>
          </a:bodyPr>
          <a:lstStyle/>
          <a:p>
            <a:r>
              <a:rPr lang="en-US" altLang="zh-CN" sz="1100" b="1" spc="-8">
                <a:solidFill>
                  <a:schemeClr val="dk1"/>
                </a:solidFill>
                <a:latin typeface="Calibri" panose="020F0502020204030204" pitchFamily="34" charset="0"/>
              </a:rPr>
              <a:t>Test program and hardware interaction</a:t>
            </a:r>
            <a:endParaRPr lang="zh-CN" altLang="en-US" sz="1100" b="1" spc="-8">
              <a:solidFill>
                <a:schemeClr val="dk1"/>
              </a:solidFill>
              <a:latin typeface="Calibri" panose="020F0502020204030204" pitchFamily="34" charset="0"/>
            </a:endParaRPr>
          </a:p>
        </p:txBody>
      </p:sp>
      <p:sp>
        <p:nvSpPr>
          <p:cNvPr id="54" name="OTLSHAPE_T_1ebed10c4a304c79bf2af82b4cc992c9_Duration" hidden="1">
            <a:extLst>
              <a:ext uri="{FF2B5EF4-FFF2-40B4-BE49-F238E27FC236}">
                <a16:creationId xmlns:a16="http://schemas.microsoft.com/office/drawing/2014/main" id="{324698DA-0477-454F-99D4-3DB4A793C413}"/>
              </a:ext>
            </a:extLst>
          </p:cNvPr>
          <p:cNvSpPr txBox="1"/>
          <p:nvPr>
            <p:custDataLst>
              <p:tags r:id="rId52"/>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55" name="OTLSHAPE_T_1ebed10c4a304c79bf2af82b4cc992c9_TextPercentage" hidden="1">
            <a:extLst>
              <a:ext uri="{FF2B5EF4-FFF2-40B4-BE49-F238E27FC236}">
                <a16:creationId xmlns:a16="http://schemas.microsoft.com/office/drawing/2014/main" id="{EF1B34A0-6433-4D64-A922-47A9958C6F78}"/>
              </a:ext>
            </a:extLst>
          </p:cNvPr>
          <p:cNvSpPr txBox="1"/>
          <p:nvPr>
            <p:custDataLst>
              <p:tags r:id="rId53"/>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56" name="OTLSHAPE_T_1ebed10c4a304c79bf2af82b4cc992c9_StartDate" hidden="1">
            <a:extLst>
              <a:ext uri="{FF2B5EF4-FFF2-40B4-BE49-F238E27FC236}">
                <a16:creationId xmlns:a16="http://schemas.microsoft.com/office/drawing/2014/main" id="{92CD0853-B535-4D26-9FE5-E49181556160}"/>
              </a:ext>
            </a:extLst>
          </p:cNvPr>
          <p:cNvSpPr txBox="1"/>
          <p:nvPr>
            <p:custDataLst>
              <p:tags r:id="rId54"/>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57" name="OTLSHAPE_T_1ebed10c4a304c79bf2af82b4cc992c9_EndDate" hidden="1">
            <a:extLst>
              <a:ext uri="{FF2B5EF4-FFF2-40B4-BE49-F238E27FC236}">
                <a16:creationId xmlns:a16="http://schemas.microsoft.com/office/drawing/2014/main" id="{B9A81AFB-8BE5-40A7-89AB-958EC88997CD}"/>
              </a:ext>
            </a:extLst>
          </p:cNvPr>
          <p:cNvSpPr txBox="1"/>
          <p:nvPr>
            <p:custDataLst>
              <p:tags r:id="rId55"/>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58" name="OTLSHAPE_T_1ebed10c4a304c79bf2af82b4cc992c9_JoinedDate">
            <a:extLst>
              <a:ext uri="{FF2B5EF4-FFF2-40B4-BE49-F238E27FC236}">
                <a16:creationId xmlns:a16="http://schemas.microsoft.com/office/drawing/2014/main" id="{3E118854-F5FD-46DC-A6F9-FC06614A134F}"/>
              </a:ext>
            </a:extLst>
          </p:cNvPr>
          <p:cNvSpPr txBox="1"/>
          <p:nvPr>
            <p:custDataLst>
              <p:tags r:id="rId56"/>
            </p:custDataLst>
          </p:nvPr>
        </p:nvSpPr>
        <p:spPr>
          <a:xfrm>
            <a:off x="8867663" y="3270142"/>
            <a:ext cx="787400" cy="155025"/>
          </a:xfrm>
          <a:prstGeom prst="rect">
            <a:avLst/>
          </a:prstGeom>
          <a:noFill/>
        </p:spPr>
        <p:txBody>
          <a:bodyPr vert="horz" wrap="square" lIns="0" tIns="0" rIns="0" bIns="0" rtlCol="0" anchor="ctr" anchorCtr="0">
            <a:spAutoFit/>
          </a:bodyPr>
          <a:lstStyle/>
          <a:p>
            <a:pPr algn="r"/>
            <a:r>
              <a:rPr lang="en-US" altLang="zh-CN" sz="1000" spc="-2" dirty="0">
                <a:solidFill>
                  <a:srgbClr val="44546A"/>
                </a:solidFill>
                <a:latin typeface="Calibri" panose="020F0502020204030204" pitchFamily="34" charset="0"/>
              </a:rPr>
              <a:t>Jul 20 - Jul 27</a:t>
            </a:r>
            <a:endParaRPr lang="zh-CN" altLang="en-US" sz="1000" spc="-2" dirty="0">
              <a:solidFill>
                <a:srgbClr val="44546A"/>
              </a:solidFill>
              <a:latin typeface="Calibri" panose="020F0502020204030204" pitchFamily="34" charset="0"/>
            </a:endParaRPr>
          </a:p>
        </p:txBody>
      </p:sp>
      <p:sp>
        <p:nvSpPr>
          <p:cNvPr id="59" name="OTLSHAPE_T_1ebed10c4a304c79bf2af82b4cc992c9_Title">
            <a:extLst>
              <a:ext uri="{FF2B5EF4-FFF2-40B4-BE49-F238E27FC236}">
                <a16:creationId xmlns:a16="http://schemas.microsoft.com/office/drawing/2014/main" id="{B55E56D0-4765-44D5-9285-D2B20DACE0FF}"/>
              </a:ext>
            </a:extLst>
          </p:cNvPr>
          <p:cNvSpPr txBox="1"/>
          <p:nvPr>
            <p:custDataLst>
              <p:tags r:id="rId57"/>
            </p:custDataLst>
          </p:nvPr>
        </p:nvSpPr>
        <p:spPr>
          <a:xfrm>
            <a:off x="10566372" y="3263015"/>
            <a:ext cx="1155700" cy="169277"/>
          </a:xfrm>
          <a:prstGeom prst="rect">
            <a:avLst/>
          </a:prstGeom>
          <a:noFill/>
        </p:spPr>
        <p:txBody>
          <a:bodyPr vert="horz" wrap="square" lIns="0" tIns="0" rIns="0" bIns="0" rtlCol="0" anchor="ctr" anchorCtr="0">
            <a:spAutoFit/>
          </a:bodyPr>
          <a:lstStyle/>
          <a:p>
            <a:r>
              <a:rPr lang="en-US" altLang="zh-CN" sz="1100" b="1" dirty="0">
                <a:solidFill>
                  <a:schemeClr val="dk1"/>
                </a:solidFill>
                <a:latin typeface="Calibri" panose="020F0502020204030204" pitchFamily="34" charset="0"/>
              </a:rPr>
              <a:t>Debug</a:t>
            </a:r>
            <a:endParaRPr lang="zh-CN" altLang="en-US" sz="1100" b="1" dirty="0">
              <a:solidFill>
                <a:schemeClr val="dk1"/>
              </a:solidFill>
              <a:latin typeface="Calibri" panose="020F0502020204030204" pitchFamily="34" charset="0"/>
            </a:endParaRPr>
          </a:p>
        </p:txBody>
      </p:sp>
      <p:sp>
        <p:nvSpPr>
          <p:cNvPr id="62" name="OTLSHAPE_T_7e9d2deaa3ad4eb3969501c6a5cf8b52_Duration" hidden="1">
            <a:extLst>
              <a:ext uri="{FF2B5EF4-FFF2-40B4-BE49-F238E27FC236}">
                <a16:creationId xmlns:a16="http://schemas.microsoft.com/office/drawing/2014/main" id="{1DADD2DD-8775-4A7D-BF79-BCA92084D905}"/>
              </a:ext>
            </a:extLst>
          </p:cNvPr>
          <p:cNvSpPr txBox="1"/>
          <p:nvPr>
            <p:custDataLst>
              <p:tags r:id="rId58"/>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63" name="OTLSHAPE_T_7e9d2deaa3ad4eb3969501c6a5cf8b52_TextPercentage" hidden="1">
            <a:extLst>
              <a:ext uri="{FF2B5EF4-FFF2-40B4-BE49-F238E27FC236}">
                <a16:creationId xmlns:a16="http://schemas.microsoft.com/office/drawing/2014/main" id="{EC75934C-7EF9-4783-958B-DE150D5F0932}"/>
              </a:ext>
            </a:extLst>
          </p:cNvPr>
          <p:cNvSpPr txBox="1"/>
          <p:nvPr>
            <p:custDataLst>
              <p:tags r:id="rId59"/>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64" name="OTLSHAPE_T_7e9d2deaa3ad4eb3969501c6a5cf8b52_StartDate" hidden="1">
            <a:extLst>
              <a:ext uri="{FF2B5EF4-FFF2-40B4-BE49-F238E27FC236}">
                <a16:creationId xmlns:a16="http://schemas.microsoft.com/office/drawing/2014/main" id="{1BBCE68E-E9E0-4D74-9047-61AEAABBDD1C}"/>
              </a:ext>
            </a:extLst>
          </p:cNvPr>
          <p:cNvSpPr txBox="1"/>
          <p:nvPr>
            <p:custDataLst>
              <p:tags r:id="rId60"/>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65" name="OTLSHAPE_T_7e9d2deaa3ad4eb3969501c6a5cf8b52_EndDate" hidden="1">
            <a:extLst>
              <a:ext uri="{FF2B5EF4-FFF2-40B4-BE49-F238E27FC236}">
                <a16:creationId xmlns:a16="http://schemas.microsoft.com/office/drawing/2014/main" id="{6C153251-A78A-4E88-8AB0-BE231121F4E1}"/>
              </a:ext>
            </a:extLst>
          </p:cNvPr>
          <p:cNvSpPr txBox="1"/>
          <p:nvPr>
            <p:custDataLst>
              <p:tags r:id="rId61"/>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66" name="OTLSHAPE_T_7e9d2deaa3ad4eb3969501c6a5cf8b52_JoinedDate">
            <a:extLst>
              <a:ext uri="{FF2B5EF4-FFF2-40B4-BE49-F238E27FC236}">
                <a16:creationId xmlns:a16="http://schemas.microsoft.com/office/drawing/2014/main" id="{9A3A32D5-051D-48C7-8CD2-08CAAEE8E93A}"/>
              </a:ext>
            </a:extLst>
          </p:cNvPr>
          <p:cNvSpPr txBox="1"/>
          <p:nvPr>
            <p:custDataLst>
              <p:tags r:id="rId62"/>
            </p:custDataLst>
          </p:nvPr>
        </p:nvSpPr>
        <p:spPr>
          <a:xfrm>
            <a:off x="6714737" y="3930457"/>
            <a:ext cx="723900" cy="155025"/>
          </a:xfrm>
          <a:prstGeom prst="rect">
            <a:avLst/>
          </a:prstGeom>
          <a:noFill/>
        </p:spPr>
        <p:txBody>
          <a:bodyPr vert="horz" wrap="square" lIns="0" tIns="0" rIns="0" bIns="0" rtlCol="0" anchor="ctr" anchorCtr="0">
            <a:spAutoFit/>
          </a:bodyPr>
          <a:lstStyle/>
          <a:p>
            <a:pPr algn="r"/>
            <a:r>
              <a:rPr lang="en-US" altLang="zh-CN" sz="1000" spc="-2" dirty="0">
                <a:solidFill>
                  <a:srgbClr val="44546A"/>
                </a:solidFill>
                <a:latin typeface="Calibri" panose="020F0502020204030204" pitchFamily="34" charset="0"/>
              </a:rPr>
              <a:t>Jul 1 - Jul 29</a:t>
            </a:r>
            <a:endParaRPr lang="zh-CN" altLang="en-US" sz="1000" spc="-2" dirty="0">
              <a:solidFill>
                <a:srgbClr val="44546A"/>
              </a:solidFill>
              <a:latin typeface="Calibri" panose="020F0502020204030204" pitchFamily="34" charset="0"/>
            </a:endParaRPr>
          </a:p>
        </p:txBody>
      </p:sp>
      <p:sp>
        <p:nvSpPr>
          <p:cNvPr id="67" name="OTLSHAPE_T_7e9d2deaa3ad4eb3969501c6a5cf8b52_Title">
            <a:extLst>
              <a:ext uri="{FF2B5EF4-FFF2-40B4-BE49-F238E27FC236}">
                <a16:creationId xmlns:a16="http://schemas.microsoft.com/office/drawing/2014/main" id="{721A624E-60F0-4F94-8568-290B980FEA82}"/>
              </a:ext>
            </a:extLst>
          </p:cNvPr>
          <p:cNvSpPr txBox="1"/>
          <p:nvPr>
            <p:custDataLst>
              <p:tags r:id="rId63"/>
            </p:custDataLst>
          </p:nvPr>
        </p:nvSpPr>
        <p:spPr>
          <a:xfrm>
            <a:off x="10799773" y="3666932"/>
            <a:ext cx="876300" cy="682075"/>
          </a:xfrm>
          <a:prstGeom prst="rect">
            <a:avLst/>
          </a:prstGeom>
          <a:noFill/>
        </p:spPr>
        <p:txBody>
          <a:bodyPr vert="horz" wrap="square" lIns="0" tIns="0" rIns="0" bIns="0" rtlCol="0" anchor="ctr" anchorCtr="0">
            <a:spAutoFit/>
          </a:bodyPr>
          <a:lstStyle/>
          <a:p>
            <a:r>
              <a:rPr lang="en-US" altLang="zh-CN" sz="1100" b="1">
                <a:solidFill>
                  <a:schemeClr val="dk1"/>
                </a:solidFill>
                <a:latin typeface="Calibri" panose="020F0502020204030204" pitchFamily="34" charset="0"/>
              </a:rPr>
              <a:t>Final improvements and adjustments</a:t>
            </a:r>
            <a:endParaRPr lang="zh-CN" altLang="en-US" sz="1100" b="1">
              <a:solidFill>
                <a:schemeClr val="dk1"/>
              </a:solidFill>
              <a:latin typeface="Calibri" panose="020F0502020204030204" pitchFamily="34" charset="0"/>
            </a:endParaRPr>
          </a:p>
        </p:txBody>
      </p:sp>
      <p:sp>
        <p:nvSpPr>
          <p:cNvPr id="70" name="OTLSHAPE_T_80829b0301cf4b7492433edd1dc6472b_Duration" hidden="1">
            <a:extLst>
              <a:ext uri="{FF2B5EF4-FFF2-40B4-BE49-F238E27FC236}">
                <a16:creationId xmlns:a16="http://schemas.microsoft.com/office/drawing/2014/main" id="{C20E55AA-DA47-4308-8FF4-BF802749F0E3}"/>
              </a:ext>
            </a:extLst>
          </p:cNvPr>
          <p:cNvSpPr txBox="1"/>
          <p:nvPr>
            <p:custDataLst>
              <p:tags r:id="rId64"/>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71" name="OTLSHAPE_T_80829b0301cf4b7492433edd1dc6472b_TextPercentage" hidden="1">
            <a:extLst>
              <a:ext uri="{FF2B5EF4-FFF2-40B4-BE49-F238E27FC236}">
                <a16:creationId xmlns:a16="http://schemas.microsoft.com/office/drawing/2014/main" id="{073061FD-50BF-4662-82B6-015F81B9BDAF}"/>
              </a:ext>
            </a:extLst>
          </p:cNvPr>
          <p:cNvSpPr txBox="1"/>
          <p:nvPr>
            <p:custDataLst>
              <p:tags r:id="rId65"/>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72" name="OTLSHAPE_T_80829b0301cf4b7492433edd1dc6472b_StartDate" hidden="1">
            <a:extLst>
              <a:ext uri="{FF2B5EF4-FFF2-40B4-BE49-F238E27FC236}">
                <a16:creationId xmlns:a16="http://schemas.microsoft.com/office/drawing/2014/main" id="{6A33AC49-7D58-4EB9-8977-F04AC664903D}"/>
              </a:ext>
            </a:extLst>
          </p:cNvPr>
          <p:cNvSpPr txBox="1"/>
          <p:nvPr>
            <p:custDataLst>
              <p:tags r:id="rId66"/>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73" name="OTLSHAPE_T_80829b0301cf4b7492433edd1dc6472b_EndDate" hidden="1">
            <a:extLst>
              <a:ext uri="{FF2B5EF4-FFF2-40B4-BE49-F238E27FC236}">
                <a16:creationId xmlns:a16="http://schemas.microsoft.com/office/drawing/2014/main" id="{2F9B8235-1DF7-4818-8AB5-A2C0C87D416A}"/>
              </a:ext>
            </a:extLst>
          </p:cNvPr>
          <p:cNvSpPr txBox="1"/>
          <p:nvPr>
            <p:custDataLst>
              <p:tags r:id="rId67"/>
            </p:custDataLst>
          </p:nvPr>
        </p:nvSpPr>
        <p:spPr>
          <a:xfrm>
            <a:off x="12700" y="12700"/>
            <a:ext cx="0" cy="276999"/>
          </a:xfrm>
          <a:prstGeom prst="rect">
            <a:avLst/>
          </a:prstGeom>
          <a:noFill/>
        </p:spPr>
        <p:txBody>
          <a:bodyPr vert="horz" wrap="square" lIns="0" tIns="0" rIns="0" bIns="0" rtlCol="0" anchor="ctr" anchorCtr="0">
            <a:spAutoFit/>
          </a:bodyPr>
          <a:lstStyle/>
          <a:p>
            <a:pPr algn="ctr"/>
            <a:endParaRPr lang="zh-CN" altLang="en-US"/>
          </a:p>
        </p:txBody>
      </p:sp>
      <p:sp>
        <p:nvSpPr>
          <p:cNvPr id="74" name="OTLSHAPE_T_80829b0301cf4b7492433edd1dc6472b_JoinedDate">
            <a:extLst>
              <a:ext uri="{FF2B5EF4-FFF2-40B4-BE49-F238E27FC236}">
                <a16:creationId xmlns:a16="http://schemas.microsoft.com/office/drawing/2014/main" id="{230A0C3E-36E6-476E-B498-48B439C711D8}"/>
              </a:ext>
            </a:extLst>
          </p:cNvPr>
          <p:cNvSpPr txBox="1"/>
          <p:nvPr>
            <p:custDataLst>
              <p:tags r:id="rId68"/>
            </p:custDataLst>
          </p:nvPr>
        </p:nvSpPr>
        <p:spPr>
          <a:xfrm>
            <a:off x="6037634" y="4590772"/>
            <a:ext cx="812800" cy="155025"/>
          </a:xfrm>
          <a:prstGeom prst="rect">
            <a:avLst/>
          </a:prstGeom>
          <a:noFill/>
        </p:spPr>
        <p:txBody>
          <a:bodyPr vert="horz" wrap="square" lIns="0" tIns="0" rIns="0" bIns="0" rtlCol="0" anchor="ctr" anchorCtr="0">
            <a:spAutoFit/>
          </a:bodyPr>
          <a:lstStyle/>
          <a:p>
            <a:pPr algn="r"/>
            <a:r>
              <a:rPr lang="en-US" altLang="zh-CN" sz="1000" spc="-2" dirty="0">
                <a:solidFill>
                  <a:srgbClr val="44546A"/>
                </a:solidFill>
                <a:latin typeface="Calibri" panose="020F0502020204030204" pitchFamily="34" charset="0"/>
              </a:rPr>
              <a:t>Jun 27 - Jul 29</a:t>
            </a:r>
            <a:endParaRPr lang="zh-CN" altLang="en-US" sz="1000" spc="-2" dirty="0">
              <a:solidFill>
                <a:srgbClr val="44546A"/>
              </a:solidFill>
              <a:latin typeface="Calibri" panose="020F0502020204030204" pitchFamily="34" charset="0"/>
            </a:endParaRPr>
          </a:p>
        </p:txBody>
      </p:sp>
      <p:sp>
        <p:nvSpPr>
          <p:cNvPr id="75" name="OTLSHAPE_T_80829b0301cf4b7492433edd1dc6472b_Title">
            <a:extLst>
              <a:ext uri="{FF2B5EF4-FFF2-40B4-BE49-F238E27FC236}">
                <a16:creationId xmlns:a16="http://schemas.microsoft.com/office/drawing/2014/main" id="{65270456-34A7-492D-ACB7-4D53FD2DF2E9}"/>
              </a:ext>
            </a:extLst>
          </p:cNvPr>
          <p:cNvSpPr txBox="1"/>
          <p:nvPr>
            <p:custDataLst>
              <p:tags r:id="rId69"/>
            </p:custDataLst>
          </p:nvPr>
        </p:nvSpPr>
        <p:spPr>
          <a:xfrm>
            <a:off x="10799773" y="4412507"/>
            <a:ext cx="723900" cy="511556"/>
          </a:xfrm>
          <a:prstGeom prst="rect">
            <a:avLst/>
          </a:prstGeom>
          <a:noFill/>
        </p:spPr>
        <p:txBody>
          <a:bodyPr vert="horz" wrap="square" lIns="0" tIns="0" rIns="0" bIns="0" rtlCol="0" anchor="ctr" anchorCtr="0">
            <a:spAutoFit/>
          </a:bodyPr>
          <a:lstStyle/>
          <a:p>
            <a:r>
              <a:rPr lang="en-US" altLang="zh-CN" sz="1100" b="1">
                <a:solidFill>
                  <a:schemeClr val="dk1"/>
                </a:solidFill>
                <a:latin typeface="Calibri" panose="020F0502020204030204" pitchFamily="34" charset="0"/>
              </a:rPr>
              <a:t>Record interactions and submit</a:t>
            </a:r>
            <a:endParaRPr lang="zh-CN" altLang="en-US" sz="1100" b="1">
              <a:solidFill>
                <a:schemeClr val="dk1"/>
              </a:solidFill>
              <a:latin typeface="Calibri" panose="020F0502020204030204" pitchFamily="34" charset="0"/>
            </a:endParaRPr>
          </a:p>
        </p:txBody>
      </p:sp>
      <p:sp>
        <p:nvSpPr>
          <p:cNvPr id="16" name="OTLSHAPE_M_8415160661924390a194f4cce172c7bb_Shape">
            <a:extLst>
              <a:ext uri="{FF2B5EF4-FFF2-40B4-BE49-F238E27FC236}">
                <a16:creationId xmlns:a16="http://schemas.microsoft.com/office/drawing/2014/main" id="{ED13AD27-9375-4A46-8D55-C30A0502E85B}"/>
              </a:ext>
            </a:extLst>
          </p:cNvPr>
          <p:cNvSpPr/>
          <p:nvPr>
            <p:custDataLst>
              <p:tags r:id="rId70"/>
            </p:custDataLst>
          </p:nvPr>
        </p:nvSpPr>
        <p:spPr>
          <a:xfrm>
            <a:off x="3986041" y="5245584"/>
            <a:ext cx="165100" cy="165100"/>
          </a:xfrm>
          <a:prstGeom prst="wave">
            <a:avLst/>
          </a:prstGeom>
          <a:solidFill>
            <a:schemeClr val="accent1"/>
          </a:solidFill>
          <a:ln>
            <a:noFill/>
          </a:ln>
          <a:effectLst/>
          <a:scene3d>
            <a:camera prst="orthographicFront"/>
            <a:lightRig rig="threePt" dir="t"/>
          </a:scene3d>
          <a:sp3d>
            <a:bevelT h="12700"/>
          </a:sp3d>
          <a:extLst>
            <a:ext uri="{AF507438-7753-43E0-B8FC-AC1667EBCBE1}">
              <a14:hiddenEffects xmlns:a14="http://schemas.microsoft.com/office/drawing/2010/main">
                <a:effectLst>
                  <a:outerShdw blurRad="50800" dist="25400" dir="2700000" algn="tl" rotWithShape="0">
                    <a:prstClr val="black">
                      <a:alpha val="33000"/>
                    </a:prstClr>
                  </a:outerShdw>
                </a:effectLst>
              </a14:hiddenEffects>
            </a:ext>
          </a:ex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19" name="OTLSHAPE_M_326f71610f2d45d9bef27a9c11eecde6_Shape">
            <a:extLst>
              <a:ext uri="{FF2B5EF4-FFF2-40B4-BE49-F238E27FC236}">
                <a16:creationId xmlns:a16="http://schemas.microsoft.com/office/drawing/2014/main" id="{77D33D74-A28D-4C53-92C2-6DC81849379A}"/>
              </a:ext>
            </a:extLst>
          </p:cNvPr>
          <p:cNvSpPr/>
          <p:nvPr>
            <p:custDataLst>
              <p:tags r:id="rId71"/>
            </p:custDataLst>
          </p:nvPr>
        </p:nvSpPr>
        <p:spPr>
          <a:xfrm>
            <a:off x="10780723" y="5245584"/>
            <a:ext cx="165100" cy="165100"/>
          </a:xfrm>
          <a:prstGeom prst="wave">
            <a:avLst/>
          </a:prstGeom>
          <a:solidFill>
            <a:schemeClr val="accent1"/>
          </a:solidFill>
          <a:ln>
            <a:noFill/>
          </a:ln>
          <a:effectLst/>
          <a:scene3d>
            <a:camera prst="orthographicFront"/>
            <a:lightRig rig="threePt" dir="t"/>
          </a:scene3d>
          <a:sp3d>
            <a:bevelT h="12700"/>
          </a:sp3d>
          <a:extLst>
            <a:ext uri="{AF507438-7753-43E0-B8FC-AC1667EBCBE1}">
              <a14:hiddenEffects xmlns:a14="http://schemas.microsoft.com/office/drawing/2010/main">
                <a:effectLst>
                  <a:outerShdw blurRad="50800" dist="25400" dir="2700000" algn="tl" rotWithShape="0">
                    <a:prstClr val="black">
                      <a:alpha val="33000"/>
                    </a:prstClr>
                  </a:outerShdw>
                </a:effectLst>
              </a14:hiddenEffects>
            </a:ext>
          </a:extLst>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wrap="none" rtlCol="0" anchor="ctr"/>
          <a:lstStyle/>
          <a:p>
            <a:pPr algn="ctr"/>
            <a:endParaRPr lang="zh-CN" altLang="en-US" sz="1050"/>
          </a:p>
        </p:txBody>
      </p:sp>
      <p:sp>
        <p:nvSpPr>
          <p:cNvPr id="14" name="OTLSHAPE_M_8415160661924390a194f4cce172c7bb_Title">
            <a:extLst>
              <a:ext uri="{FF2B5EF4-FFF2-40B4-BE49-F238E27FC236}">
                <a16:creationId xmlns:a16="http://schemas.microsoft.com/office/drawing/2014/main" id="{F32DD9B8-FDF3-43A1-94E3-5F67FAED52DD}"/>
              </a:ext>
            </a:extLst>
          </p:cNvPr>
          <p:cNvSpPr txBox="1"/>
          <p:nvPr>
            <p:custDataLst>
              <p:tags r:id="rId72"/>
            </p:custDataLst>
          </p:nvPr>
        </p:nvSpPr>
        <p:spPr>
          <a:xfrm>
            <a:off x="4182891" y="5127263"/>
            <a:ext cx="596900" cy="170519"/>
          </a:xfrm>
          <a:prstGeom prst="rect">
            <a:avLst/>
          </a:prstGeom>
          <a:noFill/>
        </p:spPr>
        <p:txBody>
          <a:bodyPr vert="horz" wrap="square" lIns="0" tIns="0" rIns="0" bIns="0" rtlCol="0" anchor="ctr" anchorCtr="0">
            <a:spAutoFit/>
          </a:bodyPr>
          <a:lstStyle/>
          <a:p>
            <a:r>
              <a:rPr lang="en-US" altLang="zh-CN" sz="1100" b="1" spc="-8">
                <a:solidFill>
                  <a:schemeClr val="dk1"/>
                </a:solidFill>
                <a:latin typeface="Calibri" panose="020F0502020204030204" pitchFamily="34" charset="0"/>
              </a:rPr>
              <a:t>Start Date</a:t>
            </a:r>
            <a:endParaRPr lang="zh-CN" altLang="en-US" sz="1100" b="1" spc="-8">
              <a:solidFill>
                <a:schemeClr val="dk1"/>
              </a:solidFill>
              <a:latin typeface="Calibri" panose="020F0502020204030204" pitchFamily="34" charset="0"/>
            </a:endParaRPr>
          </a:p>
        </p:txBody>
      </p:sp>
      <p:sp>
        <p:nvSpPr>
          <p:cNvPr id="15" name="OTLSHAPE_M_8415160661924390a194f4cce172c7bb_Date">
            <a:extLst>
              <a:ext uri="{FF2B5EF4-FFF2-40B4-BE49-F238E27FC236}">
                <a16:creationId xmlns:a16="http://schemas.microsoft.com/office/drawing/2014/main" id="{C145D837-4110-4179-B4BE-E732164FF388}"/>
              </a:ext>
            </a:extLst>
          </p:cNvPr>
          <p:cNvSpPr txBox="1"/>
          <p:nvPr>
            <p:custDataLst>
              <p:tags r:id="rId73"/>
            </p:custDataLst>
          </p:nvPr>
        </p:nvSpPr>
        <p:spPr>
          <a:xfrm>
            <a:off x="4182891" y="5323181"/>
            <a:ext cx="355600" cy="155025"/>
          </a:xfrm>
          <a:prstGeom prst="rect">
            <a:avLst/>
          </a:prstGeom>
          <a:noFill/>
        </p:spPr>
        <p:txBody>
          <a:bodyPr vert="horz" wrap="square" lIns="0" tIns="0" rIns="0" bIns="0" rtlCol="0" anchor="ctr" anchorCtr="0">
            <a:spAutoFit/>
          </a:bodyPr>
          <a:lstStyle/>
          <a:p>
            <a:r>
              <a:rPr lang="en-US" altLang="zh-CN" sz="1000" spc="-2" dirty="0">
                <a:solidFill>
                  <a:srgbClr val="44546A"/>
                </a:solidFill>
                <a:latin typeface="Calibri" panose="020F0502020204030204" pitchFamily="34" charset="0"/>
              </a:rPr>
              <a:t>Jun</a:t>
            </a:r>
            <a:r>
              <a:rPr lang="en-US" altLang="zh-CN" sz="1000" spc="-8" dirty="0">
                <a:solidFill>
                  <a:srgbClr val="44546A"/>
                </a:solidFill>
                <a:latin typeface="Calibri" panose="020F0502020204030204" pitchFamily="34" charset="0"/>
              </a:rPr>
              <a:t> 1</a:t>
            </a:r>
            <a:endParaRPr lang="zh-CN" altLang="en-US" sz="1000" spc="-8" dirty="0">
              <a:solidFill>
                <a:srgbClr val="44546A"/>
              </a:solidFill>
              <a:latin typeface="Calibri" panose="020F0502020204030204" pitchFamily="34" charset="0"/>
            </a:endParaRPr>
          </a:p>
        </p:txBody>
      </p:sp>
      <p:sp>
        <p:nvSpPr>
          <p:cNvPr id="17" name="OTLSHAPE_M_326f71610f2d45d9bef27a9c11eecde6_Title">
            <a:extLst>
              <a:ext uri="{FF2B5EF4-FFF2-40B4-BE49-F238E27FC236}">
                <a16:creationId xmlns:a16="http://schemas.microsoft.com/office/drawing/2014/main" id="{07EB8C0B-957E-47D3-83CF-A251FABE66AC}"/>
              </a:ext>
            </a:extLst>
          </p:cNvPr>
          <p:cNvSpPr txBox="1"/>
          <p:nvPr>
            <p:custDataLst>
              <p:tags r:id="rId74"/>
            </p:custDataLst>
          </p:nvPr>
        </p:nvSpPr>
        <p:spPr>
          <a:xfrm>
            <a:off x="10977573" y="5127263"/>
            <a:ext cx="546100" cy="170519"/>
          </a:xfrm>
          <a:prstGeom prst="rect">
            <a:avLst/>
          </a:prstGeom>
          <a:noFill/>
        </p:spPr>
        <p:txBody>
          <a:bodyPr vert="horz" wrap="square" lIns="0" tIns="0" rIns="0" bIns="0" rtlCol="0" anchor="ctr" anchorCtr="0">
            <a:spAutoFit/>
          </a:bodyPr>
          <a:lstStyle/>
          <a:p>
            <a:r>
              <a:rPr lang="en-US" altLang="zh-CN" sz="1100" b="1" spc="-6">
                <a:solidFill>
                  <a:schemeClr val="dk1"/>
                </a:solidFill>
                <a:latin typeface="Calibri" panose="020F0502020204030204" pitchFamily="34" charset="0"/>
              </a:rPr>
              <a:t>Due Date</a:t>
            </a:r>
            <a:endParaRPr lang="zh-CN" altLang="en-US" sz="1100" b="1" spc="-6">
              <a:solidFill>
                <a:schemeClr val="dk1"/>
              </a:solidFill>
              <a:latin typeface="Calibri" panose="020F0502020204030204" pitchFamily="34" charset="0"/>
            </a:endParaRPr>
          </a:p>
        </p:txBody>
      </p:sp>
      <p:sp>
        <p:nvSpPr>
          <p:cNvPr id="18" name="OTLSHAPE_M_326f71610f2d45d9bef27a9c11eecde6_Date">
            <a:extLst>
              <a:ext uri="{FF2B5EF4-FFF2-40B4-BE49-F238E27FC236}">
                <a16:creationId xmlns:a16="http://schemas.microsoft.com/office/drawing/2014/main" id="{B704F98D-75F7-4AE6-86AD-5CDA306D3010}"/>
              </a:ext>
            </a:extLst>
          </p:cNvPr>
          <p:cNvSpPr txBox="1"/>
          <p:nvPr>
            <p:custDataLst>
              <p:tags r:id="rId75"/>
            </p:custDataLst>
          </p:nvPr>
        </p:nvSpPr>
        <p:spPr>
          <a:xfrm>
            <a:off x="10977573" y="5323181"/>
            <a:ext cx="342900" cy="155025"/>
          </a:xfrm>
          <a:prstGeom prst="rect">
            <a:avLst/>
          </a:prstGeom>
          <a:noFill/>
        </p:spPr>
        <p:txBody>
          <a:bodyPr vert="horz" wrap="square" lIns="0" tIns="0" rIns="0" bIns="0" rtlCol="0" anchor="ctr" anchorCtr="0">
            <a:spAutoFit/>
          </a:bodyPr>
          <a:lstStyle/>
          <a:p>
            <a:r>
              <a:rPr lang="en-US" altLang="zh-CN" sz="1000" spc="-2" dirty="0">
                <a:solidFill>
                  <a:srgbClr val="44546A"/>
                </a:solidFill>
                <a:latin typeface="Calibri" panose="020F0502020204030204" pitchFamily="34" charset="0"/>
              </a:rPr>
              <a:t>Jul</a:t>
            </a:r>
            <a:r>
              <a:rPr lang="en-US" altLang="zh-CN" sz="1000" spc="-6" dirty="0">
                <a:solidFill>
                  <a:srgbClr val="44546A"/>
                </a:solidFill>
                <a:latin typeface="Calibri" panose="020F0502020204030204" pitchFamily="34" charset="0"/>
              </a:rPr>
              <a:t> 29</a:t>
            </a:r>
            <a:endParaRPr lang="zh-CN" altLang="en-US" sz="1000" spc="-6" dirty="0">
              <a:solidFill>
                <a:srgbClr val="44546A"/>
              </a:solidFill>
              <a:latin typeface="Calibri" panose="020F0502020204030204" pitchFamily="34" charset="0"/>
            </a:endParaRPr>
          </a:p>
        </p:txBody>
      </p:sp>
      <p:sp>
        <p:nvSpPr>
          <p:cNvPr id="76" name="标题 1">
            <a:extLst>
              <a:ext uri="{FF2B5EF4-FFF2-40B4-BE49-F238E27FC236}">
                <a16:creationId xmlns:a16="http://schemas.microsoft.com/office/drawing/2014/main" id="{F9384B6C-2B7F-44FC-9F94-C57839E08961}"/>
              </a:ext>
            </a:extLst>
          </p:cNvPr>
          <p:cNvSpPr txBox="1">
            <a:spLocks/>
          </p:cNvSpPr>
          <p:nvPr/>
        </p:nvSpPr>
        <p:spPr>
          <a:xfrm>
            <a:off x="669925" y="365125"/>
            <a:ext cx="10850564" cy="663575"/>
          </a:xfrm>
          <a:prstGeom prst="rect">
            <a:avLst/>
          </a:prstGeom>
        </p:spPr>
        <p:txBody>
          <a:bodyPr/>
          <a:lstStyle>
            <a:lvl1pPr algn="l" defTabSz="914400" rtl="0" eaLnBrk="1" latinLnBrk="0" hangingPunct="1">
              <a:lnSpc>
                <a:spcPct val="90000"/>
              </a:lnSpc>
              <a:spcBef>
                <a:spcPct val="0"/>
              </a:spcBef>
              <a:buNone/>
              <a:defRPr sz="2800" b="1" kern="1200">
                <a:solidFill>
                  <a:schemeClr val="tx1"/>
                </a:solidFill>
                <a:latin typeface="+mj-lt"/>
                <a:ea typeface="+mj-ea"/>
                <a:cs typeface="+mj-cs"/>
              </a:defRPr>
            </a:lvl1pPr>
          </a:lstStyle>
          <a:p>
            <a:r>
              <a:rPr lang="en-US" altLang="zh-CN" dirty="0"/>
              <a:t>Production Timeline</a:t>
            </a:r>
            <a:endParaRPr lang="zh-CN" altLang="en-US" dirty="0"/>
          </a:p>
        </p:txBody>
      </p:sp>
      <p:pic>
        <p:nvPicPr>
          <p:cNvPr id="78" name="图片 77">
            <a:extLst>
              <a:ext uri="{FF2B5EF4-FFF2-40B4-BE49-F238E27FC236}">
                <a16:creationId xmlns:a16="http://schemas.microsoft.com/office/drawing/2014/main" id="{02C2867D-8CD2-4533-9D70-29EBAF687514}"/>
              </a:ext>
            </a:extLst>
          </p:cNvPr>
          <p:cNvPicPr>
            <a:picLocks noChangeAspect="1"/>
          </p:cNvPicPr>
          <p:nvPr/>
        </p:nvPicPr>
        <p:blipFill>
          <a:blip r:embed="rId77"/>
          <a:stretch>
            <a:fillRect/>
          </a:stretch>
        </p:blipFill>
        <p:spPr>
          <a:xfrm>
            <a:off x="672208" y="3069544"/>
            <a:ext cx="1698460" cy="2258952"/>
          </a:xfrm>
          <a:prstGeom prst="rect">
            <a:avLst/>
          </a:prstGeom>
        </p:spPr>
      </p:pic>
    </p:spTree>
    <p:custDataLst>
      <p:tags r:id="rId1"/>
    </p:custDataLst>
    <p:extLst>
      <p:ext uri="{BB962C8B-B14F-4D97-AF65-F5344CB8AC3E}">
        <p14:creationId xmlns:p14="http://schemas.microsoft.com/office/powerpoint/2010/main" val="357004294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01FABAD4-6F25-4C08-8D08-90C6AFB5B2BC}"/>
              </a:ext>
            </a:extLst>
          </p:cNvPr>
          <p:cNvGrpSpPr/>
          <p:nvPr/>
        </p:nvGrpSpPr>
        <p:grpSpPr>
          <a:xfrm>
            <a:off x="2542310" y="1571106"/>
            <a:ext cx="7107381" cy="3455567"/>
            <a:chOff x="2542311" y="1571106"/>
            <a:chExt cx="7107381" cy="3455567"/>
          </a:xfrm>
          <a:solidFill>
            <a:schemeClr val="tx2">
              <a:lumMod val="50000"/>
            </a:schemeClr>
          </a:solidFill>
        </p:grpSpPr>
        <p:sp>
          <p:nvSpPr>
            <p:cNvPr id="3" name="矩形 2"/>
            <p:cNvSpPr/>
            <p:nvPr/>
          </p:nvSpPr>
          <p:spPr>
            <a:xfrm>
              <a:off x="2542311" y="1571106"/>
              <a:ext cx="7107381" cy="345556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 name="TextBox 75"/>
            <p:cNvSpPr txBox="1"/>
            <p:nvPr/>
          </p:nvSpPr>
          <p:spPr>
            <a:xfrm>
              <a:off x="3490708" y="2462949"/>
              <a:ext cx="5210585" cy="923330"/>
            </a:xfrm>
            <a:prstGeom prst="rect">
              <a:avLst/>
            </a:prstGeom>
            <a:grpFill/>
            <a:effectLst>
              <a:outerShdw dist="50800" dir="2700000" algn="tl" rotWithShape="0">
                <a:prstClr val="black">
                  <a:alpha val="6000"/>
                </a:prstClr>
              </a:outerShdw>
            </a:effectLst>
          </p:spPr>
          <p:txBody>
            <a:bodyPr wrap="square" rtlCol="0">
              <a:spAutoFit/>
            </a:bodyPr>
            <a:lstStyle>
              <a:defPPr>
                <a:defRPr lang="zh-CN"/>
              </a:defPPr>
              <a:lvl1pPr>
                <a:defRPr sz="4000" b="1">
                  <a:solidFill>
                    <a:schemeClr val="bg1"/>
                  </a:solidFill>
                  <a:latin typeface="微软雅黑" pitchFamily="34" charset="-122"/>
                  <a:ea typeface="微软雅黑" pitchFamily="34" charset="-122"/>
                </a:defRPr>
              </a:lvl1pPr>
            </a:lstStyle>
            <a:p>
              <a:pPr algn="ctr"/>
              <a:r>
                <a:rPr lang="en-US" altLang="zh-CN" sz="5400" dirty="0">
                  <a:latin typeface="+mn-lt"/>
                  <a:ea typeface="+mn-ea"/>
                  <a:cs typeface="+mn-ea"/>
                  <a:sym typeface="+mn-lt"/>
                </a:rPr>
                <a:t>THANKS</a:t>
              </a:r>
              <a:endParaRPr lang="zh-CN" altLang="en-US" sz="5400" b="0" dirty="0">
                <a:latin typeface="+mn-lt"/>
                <a:ea typeface="+mn-ea"/>
                <a:cs typeface="+mn-ea"/>
                <a:sym typeface="+mn-lt"/>
              </a:endParaRPr>
            </a:p>
          </p:txBody>
        </p:sp>
        <p:cxnSp>
          <p:nvCxnSpPr>
            <p:cNvPr id="6" name="直接连接符 5"/>
            <p:cNvCxnSpPr/>
            <p:nvPr/>
          </p:nvCxnSpPr>
          <p:spPr>
            <a:xfrm>
              <a:off x="3369138" y="3386279"/>
              <a:ext cx="5569123" cy="0"/>
            </a:xfrm>
            <a:prstGeom prst="line">
              <a:avLst/>
            </a:prstGeom>
            <a:grpFill/>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17" name="直接连接符 16">
            <a:extLst>
              <a:ext uri="{FF2B5EF4-FFF2-40B4-BE49-F238E27FC236}">
                <a16:creationId xmlns:a16="http://schemas.microsoft.com/office/drawing/2014/main" id="{5278DB12-5874-44FB-A48C-76BB49A13CE9}"/>
              </a:ext>
            </a:extLst>
          </p:cNvPr>
          <p:cNvCxnSpPr/>
          <p:nvPr/>
        </p:nvCxnSpPr>
        <p:spPr>
          <a:xfrm>
            <a:off x="6096000" y="5724419"/>
            <a:ext cx="0" cy="42672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7DBBD877-5391-4E7D-A2D3-6FA869D11397}"/>
              </a:ext>
            </a:extLst>
          </p:cNvPr>
          <p:cNvSpPr txBox="1"/>
          <p:nvPr/>
        </p:nvSpPr>
        <p:spPr>
          <a:xfrm>
            <a:off x="4536720" y="5768502"/>
            <a:ext cx="1430200" cy="338554"/>
          </a:xfrm>
          <a:prstGeom prst="rect">
            <a:avLst/>
          </a:prstGeom>
          <a:noFill/>
        </p:spPr>
        <p:txBody>
          <a:bodyPr wrap="none" rtlCol="0">
            <a:spAutoFit/>
          </a:bodyPr>
          <a:lstStyle/>
          <a:p>
            <a:pPr marL="342900" indent="-342900">
              <a:buClr>
                <a:schemeClr val="accent5"/>
              </a:buClr>
              <a:buFont typeface="Wingdings" panose="05000000000000000000" pitchFamily="2" charset="2"/>
              <a:buChar char="n"/>
            </a:pPr>
            <a:r>
              <a:rPr lang="en-AU" altLang="zh-CN" sz="1600" dirty="0">
                <a:solidFill>
                  <a:schemeClr val="bg1">
                    <a:lumMod val="50000"/>
                  </a:schemeClr>
                </a:solidFill>
                <a:cs typeface="+mn-ea"/>
                <a:sym typeface="+mn-lt"/>
              </a:rPr>
              <a:t>z5158177</a:t>
            </a:r>
            <a:endParaRPr lang="zh-CN" altLang="en-US" sz="1600" dirty="0">
              <a:solidFill>
                <a:schemeClr val="bg1">
                  <a:lumMod val="50000"/>
                </a:schemeClr>
              </a:solidFill>
              <a:cs typeface="+mn-ea"/>
              <a:sym typeface="+mn-lt"/>
            </a:endParaRPr>
          </a:p>
        </p:txBody>
      </p:sp>
      <p:sp>
        <p:nvSpPr>
          <p:cNvPr id="19" name="文本框 18">
            <a:extLst>
              <a:ext uri="{FF2B5EF4-FFF2-40B4-BE49-F238E27FC236}">
                <a16:creationId xmlns:a16="http://schemas.microsoft.com/office/drawing/2014/main" id="{661ECD3B-508C-4256-BDBA-0B4F8EB0300E}"/>
              </a:ext>
            </a:extLst>
          </p:cNvPr>
          <p:cNvSpPr txBox="1"/>
          <p:nvPr/>
        </p:nvSpPr>
        <p:spPr>
          <a:xfrm>
            <a:off x="6225081" y="5768502"/>
            <a:ext cx="1724703" cy="338554"/>
          </a:xfrm>
          <a:prstGeom prst="rect">
            <a:avLst/>
          </a:prstGeom>
          <a:noFill/>
        </p:spPr>
        <p:txBody>
          <a:bodyPr wrap="none" rtlCol="0">
            <a:spAutoFit/>
          </a:bodyPr>
          <a:lstStyle/>
          <a:p>
            <a:pPr marL="342900" indent="-342900">
              <a:buClr>
                <a:schemeClr val="accent5"/>
              </a:buClr>
              <a:buFont typeface="Wingdings" panose="05000000000000000000" pitchFamily="2" charset="2"/>
              <a:buChar char="n"/>
            </a:pPr>
            <a:r>
              <a:rPr lang="en-US" altLang="zh-CN" sz="1600" dirty="0" err="1">
                <a:solidFill>
                  <a:schemeClr val="bg1">
                    <a:lumMod val="50000"/>
                  </a:schemeClr>
                </a:solidFill>
                <a:cs typeface="+mn-ea"/>
                <a:sym typeface="+mn-lt"/>
              </a:rPr>
              <a:t>Yicheng</a:t>
            </a:r>
            <a:r>
              <a:rPr lang="en-US" altLang="zh-CN" sz="1600" dirty="0">
                <a:solidFill>
                  <a:schemeClr val="bg1">
                    <a:lumMod val="50000"/>
                  </a:schemeClr>
                </a:solidFill>
                <a:cs typeface="+mn-ea"/>
                <a:sym typeface="+mn-lt"/>
              </a:rPr>
              <a:t> PAN</a:t>
            </a:r>
            <a:endParaRPr lang="zh-CN" altLang="en-US" sz="1600" dirty="0">
              <a:solidFill>
                <a:schemeClr val="bg1">
                  <a:lumMod val="50000"/>
                </a:schemeClr>
              </a:solidFill>
              <a:cs typeface="+mn-ea"/>
              <a:sym typeface="+mn-lt"/>
            </a:endParaRPr>
          </a:p>
        </p:txBody>
      </p:sp>
    </p:spTree>
    <p:extLst>
      <p:ext uri="{BB962C8B-B14F-4D97-AF65-F5344CB8AC3E}">
        <p14:creationId xmlns:p14="http://schemas.microsoft.com/office/powerpoint/2010/main" val="2724940115"/>
      </p:ext>
    </p:extLst>
  </p:cSld>
  <p:clrMapOvr>
    <a:masterClrMapping/>
  </p:clrMapOvr>
  <p:transition spd="slow">
    <p:push dir="u"/>
  </p:transition>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ne&quot;,&quot;Name&quot;:&quot;无&quot;,&quot;HeaderHeight&quot;:0.0,&quot;FooterHeight&quot;:0.0,&quot;SideMargin&quot;:0.0,&quot;TopMargin&quot;:0.0,&quot;BottomMargin&quot;:0.0,&quot;IntervalMargin&quot;:0.0,&quot;SettingType&quot;:&quot;System&quot;}"/>
</p:tagLst>
</file>

<file path=ppt/tags/tag10.xml><?xml version="1.0" encoding="utf-8"?>
<p:tagLst xmlns:a="http://schemas.openxmlformats.org/drawingml/2006/main" xmlns:r="http://schemas.openxmlformats.org/officeDocument/2006/relationships" xmlns:p="http://schemas.openxmlformats.org/presentationml/2006/main">
  <p:tag name="OTLMARKERSHAPE" val="OTL"/>
</p:tagLst>
</file>

<file path=ppt/tags/tag11.xml><?xml version="1.0" encoding="utf-8"?>
<p:tagLst xmlns:a="http://schemas.openxmlformats.org/drawingml/2006/main" xmlns:r="http://schemas.openxmlformats.org/officeDocument/2006/relationships" xmlns:p="http://schemas.openxmlformats.org/presentationml/2006/main">
  <p:tag name="OTLMARKERSHAPE" val="OTL"/>
</p:tagLst>
</file>

<file path=ppt/tags/tag12.xml><?xml version="1.0" encoding="utf-8"?>
<p:tagLst xmlns:a="http://schemas.openxmlformats.org/drawingml/2006/main" xmlns:r="http://schemas.openxmlformats.org/officeDocument/2006/relationships" xmlns:p="http://schemas.openxmlformats.org/presentationml/2006/main">
  <p:tag name="OTLMARKERSHAPE" val="OTL"/>
</p:tagLst>
</file>

<file path=ppt/tags/tag13.xml><?xml version="1.0" encoding="utf-8"?>
<p:tagLst xmlns:a="http://schemas.openxmlformats.org/drawingml/2006/main" xmlns:r="http://schemas.openxmlformats.org/officeDocument/2006/relationships" xmlns:p="http://schemas.openxmlformats.org/presentationml/2006/main">
  <p:tag name="OTLMARKERSHAPE" val="OTL"/>
</p:tagLst>
</file>

<file path=ppt/tags/tag14.xml><?xml version="1.0" encoding="utf-8"?>
<p:tagLst xmlns:a="http://schemas.openxmlformats.org/drawingml/2006/main" xmlns:r="http://schemas.openxmlformats.org/officeDocument/2006/relationships" xmlns:p="http://schemas.openxmlformats.org/presentationml/2006/main">
  <p:tag name="OTLMARKERSHAPE" val="OTL"/>
</p:tagLst>
</file>

<file path=ppt/tags/tag15.xml><?xml version="1.0" encoding="utf-8"?>
<p:tagLst xmlns:a="http://schemas.openxmlformats.org/drawingml/2006/main" xmlns:r="http://schemas.openxmlformats.org/officeDocument/2006/relationships" xmlns:p="http://schemas.openxmlformats.org/presentationml/2006/main">
  <p:tag name="OTLMARKERSHAPE" val="OTL"/>
</p:tagLst>
</file>

<file path=ppt/tags/tag16.xml><?xml version="1.0" encoding="utf-8"?>
<p:tagLst xmlns:a="http://schemas.openxmlformats.org/drawingml/2006/main" xmlns:r="http://schemas.openxmlformats.org/officeDocument/2006/relationships" xmlns:p="http://schemas.openxmlformats.org/presentationml/2006/main">
  <p:tag name="OTLMARKERSHAPE" val="OTL"/>
</p:tagLst>
</file>

<file path=ppt/tags/tag17.xml><?xml version="1.0" encoding="utf-8"?>
<p:tagLst xmlns:a="http://schemas.openxmlformats.org/drawingml/2006/main" xmlns:r="http://schemas.openxmlformats.org/officeDocument/2006/relationships" xmlns:p="http://schemas.openxmlformats.org/presentationml/2006/main">
  <p:tag name="OTLMARKERSHAPE" val="OTL"/>
</p:tagLst>
</file>

<file path=ppt/tags/tag18.xml><?xml version="1.0" encoding="utf-8"?>
<p:tagLst xmlns:a="http://schemas.openxmlformats.org/drawingml/2006/main" xmlns:r="http://schemas.openxmlformats.org/officeDocument/2006/relationships" xmlns:p="http://schemas.openxmlformats.org/presentationml/2006/main">
  <p:tag name="OTLMARKERSHAPE" val="OTL"/>
</p:tagLst>
</file>

<file path=ppt/tags/tag19.xml><?xml version="1.0" encoding="utf-8"?>
<p:tagLst xmlns:a="http://schemas.openxmlformats.org/drawingml/2006/main" xmlns:r="http://schemas.openxmlformats.org/officeDocument/2006/relationships" xmlns:p="http://schemas.openxmlformats.org/presentationml/2006/main">
  <p:tag name="OTLMARKERSHAPE" val="OTL"/>
</p:tagLst>
</file>

<file path=ppt/tags/tag2.xml><?xml version="1.0" encoding="utf-8"?>
<p:tagLst xmlns:a="http://schemas.openxmlformats.org/drawingml/2006/main" xmlns:r="http://schemas.openxmlformats.org/officeDocument/2006/relationships" xmlns:p="http://schemas.openxmlformats.org/presentationml/2006/main">
  <p:tag name="ISLIDE.DIAGRAM" val="258374"/>
</p:tagLst>
</file>

<file path=ppt/tags/tag20.xml><?xml version="1.0" encoding="utf-8"?>
<p:tagLst xmlns:a="http://schemas.openxmlformats.org/drawingml/2006/main" xmlns:r="http://schemas.openxmlformats.org/officeDocument/2006/relationships" xmlns:p="http://schemas.openxmlformats.org/presentationml/2006/main">
  <p:tag name="OTLMARKERSHAPE" val="OTL"/>
</p:tagLst>
</file>

<file path=ppt/tags/tag21.xml><?xml version="1.0" encoding="utf-8"?>
<p:tagLst xmlns:a="http://schemas.openxmlformats.org/drawingml/2006/main" xmlns:r="http://schemas.openxmlformats.org/officeDocument/2006/relationships" xmlns:p="http://schemas.openxmlformats.org/presentationml/2006/main">
  <p:tag name="OTLMARKERSHAPE" val="OTL"/>
</p:tagLst>
</file>

<file path=ppt/tags/tag22.xml><?xml version="1.0" encoding="utf-8"?>
<p:tagLst xmlns:a="http://schemas.openxmlformats.org/drawingml/2006/main" xmlns:r="http://schemas.openxmlformats.org/officeDocument/2006/relationships" xmlns:p="http://schemas.openxmlformats.org/presentationml/2006/main">
  <p:tag name="OTLMARKERSHAPE" val="OTL"/>
</p:tagLst>
</file>

<file path=ppt/tags/tag23.xml><?xml version="1.0" encoding="utf-8"?>
<p:tagLst xmlns:a="http://schemas.openxmlformats.org/drawingml/2006/main" xmlns:r="http://schemas.openxmlformats.org/officeDocument/2006/relationships" xmlns:p="http://schemas.openxmlformats.org/presentationml/2006/main">
  <p:tag name="OTLMARKERSHAPE" val="OTL"/>
</p:tagLst>
</file>

<file path=ppt/tags/tag24.xml><?xml version="1.0" encoding="utf-8"?>
<p:tagLst xmlns:a="http://schemas.openxmlformats.org/drawingml/2006/main" xmlns:r="http://schemas.openxmlformats.org/officeDocument/2006/relationships" xmlns:p="http://schemas.openxmlformats.org/presentationml/2006/main">
  <p:tag name="OTLMARKERSHAPE" val="OTL"/>
</p:tagLst>
</file>

<file path=ppt/tags/tag25.xml><?xml version="1.0" encoding="utf-8"?>
<p:tagLst xmlns:a="http://schemas.openxmlformats.org/drawingml/2006/main" xmlns:r="http://schemas.openxmlformats.org/officeDocument/2006/relationships" xmlns:p="http://schemas.openxmlformats.org/presentationml/2006/main">
  <p:tag name="OTLMARKERSHAPE" val="OTL"/>
</p:tagLst>
</file>

<file path=ppt/tags/tag26.xml><?xml version="1.0" encoding="utf-8"?>
<p:tagLst xmlns:a="http://schemas.openxmlformats.org/drawingml/2006/main" xmlns:r="http://schemas.openxmlformats.org/officeDocument/2006/relationships" xmlns:p="http://schemas.openxmlformats.org/presentationml/2006/main">
  <p:tag name="OTLMARKERSHAPE" val="OTL"/>
</p:tagLst>
</file>

<file path=ppt/tags/tag27.xml><?xml version="1.0" encoding="utf-8"?>
<p:tagLst xmlns:a="http://schemas.openxmlformats.org/drawingml/2006/main" xmlns:r="http://schemas.openxmlformats.org/officeDocument/2006/relationships" xmlns:p="http://schemas.openxmlformats.org/presentationml/2006/main">
  <p:tag name="OTLMARKERSHAPE" val="OTL"/>
</p:tagLst>
</file>

<file path=ppt/tags/tag28.xml><?xml version="1.0" encoding="utf-8"?>
<p:tagLst xmlns:a="http://schemas.openxmlformats.org/drawingml/2006/main" xmlns:r="http://schemas.openxmlformats.org/officeDocument/2006/relationships" xmlns:p="http://schemas.openxmlformats.org/presentationml/2006/main">
  <p:tag name="OTLMARKERSHAPE" val="OTL"/>
</p:tagLst>
</file>

<file path=ppt/tags/tag29.xml><?xml version="1.0" encoding="utf-8"?>
<p:tagLst xmlns:a="http://schemas.openxmlformats.org/drawingml/2006/main" xmlns:r="http://schemas.openxmlformats.org/officeDocument/2006/relationships" xmlns:p="http://schemas.openxmlformats.org/presentationml/2006/main">
  <p:tag name="OTLMARKERSHAPE" val="OTL"/>
</p:tagLst>
</file>

<file path=ppt/tags/tag3.xml><?xml version="1.0" encoding="utf-8"?>
<p:tagLst xmlns:a="http://schemas.openxmlformats.org/drawingml/2006/main" xmlns:r="http://schemas.openxmlformats.org/officeDocument/2006/relationships" xmlns:p="http://schemas.openxmlformats.org/presentationml/2006/main">
  <p:tag name="ISLIDE.DIAGRAM" val="241264"/>
</p:tagLst>
</file>

<file path=ppt/tags/tag30.xml><?xml version="1.0" encoding="utf-8"?>
<p:tagLst xmlns:a="http://schemas.openxmlformats.org/drawingml/2006/main" xmlns:r="http://schemas.openxmlformats.org/officeDocument/2006/relationships" xmlns:p="http://schemas.openxmlformats.org/presentationml/2006/main">
  <p:tag name="OTLMARKERSHAPE" val="OTL"/>
</p:tagLst>
</file>

<file path=ppt/tags/tag31.xml><?xml version="1.0" encoding="utf-8"?>
<p:tagLst xmlns:a="http://schemas.openxmlformats.org/drawingml/2006/main" xmlns:r="http://schemas.openxmlformats.org/officeDocument/2006/relationships" xmlns:p="http://schemas.openxmlformats.org/presentationml/2006/main">
  <p:tag name="OTLMARKERSHAPE" val="OTL"/>
</p:tagLst>
</file>

<file path=ppt/tags/tag32.xml><?xml version="1.0" encoding="utf-8"?>
<p:tagLst xmlns:a="http://schemas.openxmlformats.org/drawingml/2006/main" xmlns:r="http://schemas.openxmlformats.org/officeDocument/2006/relationships" xmlns:p="http://schemas.openxmlformats.org/presentationml/2006/main">
  <p:tag name="OTLMARKERSHAPE" val="OTL"/>
</p:tagLst>
</file>

<file path=ppt/tags/tag33.xml><?xml version="1.0" encoding="utf-8"?>
<p:tagLst xmlns:a="http://schemas.openxmlformats.org/drawingml/2006/main" xmlns:r="http://schemas.openxmlformats.org/officeDocument/2006/relationships" xmlns:p="http://schemas.openxmlformats.org/presentationml/2006/main">
  <p:tag name="OTLMARKERSHAPE" val="OTL"/>
</p:tagLst>
</file>

<file path=ppt/tags/tag34.xml><?xml version="1.0" encoding="utf-8"?>
<p:tagLst xmlns:a="http://schemas.openxmlformats.org/drawingml/2006/main" xmlns:r="http://schemas.openxmlformats.org/officeDocument/2006/relationships" xmlns:p="http://schemas.openxmlformats.org/presentationml/2006/main">
  <p:tag name="OTLMARKERSHAPE" val="OTL"/>
</p:tagLst>
</file>

<file path=ppt/tags/tag35.xml><?xml version="1.0" encoding="utf-8"?>
<p:tagLst xmlns:a="http://schemas.openxmlformats.org/drawingml/2006/main" xmlns:r="http://schemas.openxmlformats.org/officeDocument/2006/relationships" xmlns:p="http://schemas.openxmlformats.org/presentationml/2006/main">
  <p:tag name="OTLMARKERSHAPE" val="OTL"/>
</p:tagLst>
</file>

<file path=ppt/tags/tag36.xml><?xml version="1.0" encoding="utf-8"?>
<p:tagLst xmlns:a="http://schemas.openxmlformats.org/drawingml/2006/main" xmlns:r="http://schemas.openxmlformats.org/officeDocument/2006/relationships" xmlns:p="http://schemas.openxmlformats.org/presentationml/2006/main">
  <p:tag name="OTLMARKERSHAPE" val="OTL"/>
</p:tagLst>
</file>

<file path=ppt/tags/tag37.xml><?xml version="1.0" encoding="utf-8"?>
<p:tagLst xmlns:a="http://schemas.openxmlformats.org/drawingml/2006/main" xmlns:r="http://schemas.openxmlformats.org/officeDocument/2006/relationships" xmlns:p="http://schemas.openxmlformats.org/presentationml/2006/main">
  <p:tag name="OTLMARKERSHAPE" val="OTL"/>
</p:tagLst>
</file>

<file path=ppt/tags/tag38.xml><?xml version="1.0" encoding="utf-8"?>
<p:tagLst xmlns:a="http://schemas.openxmlformats.org/drawingml/2006/main" xmlns:r="http://schemas.openxmlformats.org/officeDocument/2006/relationships" xmlns:p="http://schemas.openxmlformats.org/presentationml/2006/main">
  <p:tag name="OTLMARKERSHAPE" val="OTL"/>
</p:tagLst>
</file>

<file path=ppt/tags/tag39.xml><?xml version="1.0" encoding="utf-8"?>
<p:tagLst xmlns:a="http://schemas.openxmlformats.org/drawingml/2006/main" xmlns:r="http://schemas.openxmlformats.org/officeDocument/2006/relationships" xmlns:p="http://schemas.openxmlformats.org/presentationml/2006/main">
  <p:tag name="OTLMARKERSHAPE" val="OTL"/>
</p:tagLst>
</file>

<file path=ppt/tags/tag4.xml><?xml version="1.0" encoding="utf-8"?>
<p:tagLst xmlns:a="http://schemas.openxmlformats.org/drawingml/2006/main" xmlns:r="http://schemas.openxmlformats.org/officeDocument/2006/relationships" xmlns:p="http://schemas.openxmlformats.org/presentationml/2006/main">
  <p:tag name="ISLIDE.DIAGRAM" val="241264"/>
</p:tagLst>
</file>

<file path=ppt/tags/tag40.xml><?xml version="1.0" encoding="utf-8"?>
<p:tagLst xmlns:a="http://schemas.openxmlformats.org/drawingml/2006/main" xmlns:r="http://schemas.openxmlformats.org/officeDocument/2006/relationships" xmlns:p="http://schemas.openxmlformats.org/presentationml/2006/main">
  <p:tag name="OTLMARKERSHAPE" val="OTL"/>
</p:tagLst>
</file>

<file path=ppt/tags/tag41.xml><?xml version="1.0" encoding="utf-8"?>
<p:tagLst xmlns:a="http://schemas.openxmlformats.org/drawingml/2006/main" xmlns:r="http://schemas.openxmlformats.org/officeDocument/2006/relationships" xmlns:p="http://schemas.openxmlformats.org/presentationml/2006/main">
  <p:tag name="OTLMARKERSHAPE" val="OTL"/>
</p:tagLst>
</file>

<file path=ppt/tags/tag42.xml><?xml version="1.0" encoding="utf-8"?>
<p:tagLst xmlns:a="http://schemas.openxmlformats.org/drawingml/2006/main" xmlns:r="http://schemas.openxmlformats.org/officeDocument/2006/relationships" xmlns:p="http://schemas.openxmlformats.org/presentationml/2006/main">
  <p:tag name="OTLMARKERSHAPE" val="OTL"/>
</p:tagLst>
</file>

<file path=ppt/tags/tag43.xml><?xml version="1.0" encoding="utf-8"?>
<p:tagLst xmlns:a="http://schemas.openxmlformats.org/drawingml/2006/main" xmlns:r="http://schemas.openxmlformats.org/officeDocument/2006/relationships" xmlns:p="http://schemas.openxmlformats.org/presentationml/2006/main">
  <p:tag name="OTLMARKERSHAPE" val="OTL"/>
</p:tagLst>
</file>

<file path=ppt/tags/tag44.xml><?xml version="1.0" encoding="utf-8"?>
<p:tagLst xmlns:a="http://schemas.openxmlformats.org/drawingml/2006/main" xmlns:r="http://schemas.openxmlformats.org/officeDocument/2006/relationships" xmlns:p="http://schemas.openxmlformats.org/presentationml/2006/main">
  <p:tag name="OTLMARKERSHAPE" val="OTL"/>
</p:tagLst>
</file>

<file path=ppt/tags/tag45.xml><?xml version="1.0" encoding="utf-8"?>
<p:tagLst xmlns:a="http://schemas.openxmlformats.org/drawingml/2006/main" xmlns:r="http://schemas.openxmlformats.org/officeDocument/2006/relationships" xmlns:p="http://schemas.openxmlformats.org/presentationml/2006/main">
  <p:tag name="OTLMARKERSHAPE" val="OTL"/>
</p:tagLst>
</file>

<file path=ppt/tags/tag46.xml><?xml version="1.0" encoding="utf-8"?>
<p:tagLst xmlns:a="http://schemas.openxmlformats.org/drawingml/2006/main" xmlns:r="http://schemas.openxmlformats.org/officeDocument/2006/relationships" xmlns:p="http://schemas.openxmlformats.org/presentationml/2006/main">
  <p:tag name="OTLMARKERSHAPE" val="OTL"/>
</p:tagLst>
</file>

<file path=ppt/tags/tag47.xml><?xml version="1.0" encoding="utf-8"?>
<p:tagLst xmlns:a="http://schemas.openxmlformats.org/drawingml/2006/main" xmlns:r="http://schemas.openxmlformats.org/officeDocument/2006/relationships" xmlns:p="http://schemas.openxmlformats.org/presentationml/2006/main">
  <p:tag name="OTLMARKERSHAPE" val="OTL"/>
</p:tagLst>
</file>

<file path=ppt/tags/tag48.xml><?xml version="1.0" encoding="utf-8"?>
<p:tagLst xmlns:a="http://schemas.openxmlformats.org/drawingml/2006/main" xmlns:r="http://schemas.openxmlformats.org/officeDocument/2006/relationships" xmlns:p="http://schemas.openxmlformats.org/presentationml/2006/main">
  <p:tag name="OTLMARKERSHAPE" val="OTL"/>
</p:tagLst>
</file>

<file path=ppt/tags/tag49.xml><?xml version="1.0" encoding="utf-8"?>
<p:tagLst xmlns:a="http://schemas.openxmlformats.org/drawingml/2006/main" xmlns:r="http://schemas.openxmlformats.org/officeDocument/2006/relationships" xmlns:p="http://schemas.openxmlformats.org/presentationml/2006/main">
  <p:tag name="OTLMARKERSHAPE" val="OTL"/>
</p:tagLst>
</file>

<file path=ppt/tags/tag5.xml><?xml version="1.0" encoding="utf-8"?>
<p:tagLst xmlns:a="http://schemas.openxmlformats.org/drawingml/2006/main" xmlns:r="http://schemas.openxmlformats.org/officeDocument/2006/relationships" xmlns:p="http://schemas.openxmlformats.org/presentationml/2006/main">
  <p:tag name="ISLIDE.DIAGRAM" val="241264"/>
</p:tagLst>
</file>

<file path=ppt/tags/tag50.xml><?xml version="1.0" encoding="utf-8"?>
<p:tagLst xmlns:a="http://schemas.openxmlformats.org/drawingml/2006/main" xmlns:r="http://schemas.openxmlformats.org/officeDocument/2006/relationships" xmlns:p="http://schemas.openxmlformats.org/presentationml/2006/main">
  <p:tag name="OTLMARKERSHAPE" val="OTL"/>
</p:tagLst>
</file>

<file path=ppt/tags/tag51.xml><?xml version="1.0" encoding="utf-8"?>
<p:tagLst xmlns:a="http://schemas.openxmlformats.org/drawingml/2006/main" xmlns:r="http://schemas.openxmlformats.org/officeDocument/2006/relationships" xmlns:p="http://schemas.openxmlformats.org/presentationml/2006/main">
  <p:tag name="OTLMARKERSHAPE" val="OTL"/>
</p:tagLst>
</file>

<file path=ppt/tags/tag52.xml><?xml version="1.0" encoding="utf-8"?>
<p:tagLst xmlns:a="http://schemas.openxmlformats.org/drawingml/2006/main" xmlns:r="http://schemas.openxmlformats.org/officeDocument/2006/relationships" xmlns:p="http://schemas.openxmlformats.org/presentationml/2006/main">
  <p:tag name="OTLMARKERSHAPE" val="OTL"/>
</p:tagLst>
</file>

<file path=ppt/tags/tag53.xml><?xml version="1.0" encoding="utf-8"?>
<p:tagLst xmlns:a="http://schemas.openxmlformats.org/drawingml/2006/main" xmlns:r="http://schemas.openxmlformats.org/officeDocument/2006/relationships" xmlns:p="http://schemas.openxmlformats.org/presentationml/2006/main">
  <p:tag name="OTLMARKERSHAPE" val="OTL"/>
</p:tagLst>
</file>

<file path=ppt/tags/tag54.xml><?xml version="1.0" encoding="utf-8"?>
<p:tagLst xmlns:a="http://schemas.openxmlformats.org/drawingml/2006/main" xmlns:r="http://schemas.openxmlformats.org/officeDocument/2006/relationships" xmlns:p="http://schemas.openxmlformats.org/presentationml/2006/main">
  <p:tag name="OTLMARKERSHAPE" val="OTL"/>
</p:tagLst>
</file>

<file path=ppt/tags/tag55.xml><?xml version="1.0" encoding="utf-8"?>
<p:tagLst xmlns:a="http://schemas.openxmlformats.org/drawingml/2006/main" xmlns:r="http://schemas.openxmlformats.org/officeDocument/2006/relationships" xmlns:p="http://schemas.openxmlformats.org/presentationml/2006/main">
  <p:tag name="OTLMARKERSHAPE" val="OTL"/>
</p:tagLst>
</file>

<file path=ppt/tags/tag56.xml><?xml version="1.0" encoding="utf-8"?>
<p:tagLst xmlns:a="http://schemas.openxmlformats.org/drawingml/2006/main" xmlns:r="http://schemas.openxmlformats.org/officeDocument/2006/relationships" xmlns:p="http://schemas.openxmlformats.org/presentationml/2006/main">
  <p:tag name="OTLMARKERSHAPE" val="OTL"/>
</p:tagLst>
</file>

<file path=ppt/tags/tag57.xml><?xml version="1.0" encoding="utf-8"?>
<p:tagLst xmlns:a="http://schemas.openxmlformats.org/drawingml/2006/main" xmlns:r="http://schemas.openxmlformats.org/officeDocument/2006/relationships" xmlns:p="http://schemas.openxmlformats.org/presentationml/2006/main">
  <p:tag name="OTLMARKERSHAPE" val="OTL"/>
</p:tagLst>
</file>

<file path=ppt/tags/tag58.xml><?xml version="1.0" encoding="utf-8"?>
<p:tagLst xmlns:a="http://schemas.openxmlformats.org/drawingml/2006/main" xmlns:r="http://schemas.openxmlformats.org/officeDocument/2006/relationships" xmlns:p="http://schemas.openxmlformats.org/presentationml/2006/main">
  <p:tag name="OTLMARKERSHAPE" val="OTL"/>
</p:tagLst>
</file>

<file path=ppt/tags/tag59.xml><?xml version="1.0" encoding="utf-8"?>
<p:tagLst xmlns:a="http://schemas.openxmlformats.org/drawingml/2006/main" xmlns:r="http://schemas.openxmlformats.org/officeDocument/2006/relationships" xmlns:p="http://schemas.openxmlformats.org/presentationml/2006/main">
  <p:tag name="OTLMARKERSHAPE" val="OTL"/>
</p:tagLst>
</file>

<file path=ppt/tags/tag6.xml><?xml version="1.0" encoding="utf-8"?>
<p:tagLst xmlns:a="http://schemas.openxmlformats.org/drawingml/2006/main" xmlns:r="http://schemas.openxmlformats.org/officeDocument/2006/relationships" xmlns:p="http://schemas.openxmlformats.org/presentationml/2006/main">
  <p:tag name="__PART_0" val="eyIkaWQiOiIxIiwiQ3VsdHVyZUluZm9OYW1lIjoiZW4tVVMiLCJTdHlsZU5hbWUiOm51bGwsIlZlcnNpb24iOnsiJGlkIjoiMiIsIlZlcnNpb24iOiIzLjIuMCIsIk9yaWdpbmFsQXNzZW1ibHlWZXJzaW9uIjoiNC4wMy4wMC4wMCIsIkVkaXRpb24iOiJGcmVlIiwiSXNQbHVzRWRpdGlvbiI6ZmFsc2UsIklzUHJvRWRpdGlvbiI6ZmFsc2V9LCJFZmZlY3QiOjEsIlN0eWxlIjp7IiRpZCI6IjMiLCJUaW1lYmFuZFN0eWxlIjp7IiRpZCI6IjQiLCJTY2FsZU1hcmtpbmciOjEsIlNoYXBlIjoxMCwiU2hhcGVTdHlsZSI6eyIkaWQiOiI1IiwiTWFyZ2luIjp7IiRpZCI6IjYiLCJUb3AiOjAsIkxlZnQiOjEwLCJSaWdodCI6MTAsIkJvdHRvbSI6MH0sIlBhZGRpbmciOnsiJGlkIjoiNyIsIlRvcCI6MywiTGVmdCI6MCwiUmlnaHQiOjAsIkJvdHRvbSI6M30sIkJhY2tncm91bmQiOnsiJGlkIjoiOCIsIkNvbG9yIjp7IiRpZCI6IjkiLCJBIjoyNTUsIlIiOjY4LCJHIjo4NCwiQiI6MTA2fX0sIklzVmlzaWJsZSI6dHJ1ZSwiV2lkdGgiOjg1OC4wLCJIZWlnaHQiOjIwLjAsIkJvcmRlclN0eWxlIjp7IiRpZCI6IjEwIiwiTGluZUNvbG9yIjp7IiRpZCI6IjExIiwiJHR5cGUiOiJOTFJFLkNvbW1vbi5Eb20uU29saWRDb2xvckJydXNoLCBOTFJFLkNvbW1vbiIsIkNvbG9yIjp7IiRpZCI6IjEyIiwiQSI6MjU1LCJSIjoyNTUsIkciOjAsIkIiOjB9fSwiTGluZVdlaWdodCI6MC4wLCJMaW5lVHlwZSI6MCwiUGFyZW50U3R5bGUiOm51bGx9LCJQYXJlbnRTdHlsZSI6bnVsbH0sIlJpZ2h0RW5kQ2Fwc1N0eWxlIjp7IiRpZCI6IjEzIiwiRm9udFNldHRpbmdzIjp7IiRpZCI6IjE0IiwiRm9udFNpemUiOjE4LCJGb250TmFtZSI6IkNhbGlicmkiLCJJc0JvbGQiOnRydWUsIklzSXRhbGljIjpmYWxzZSwiSXNVbmRlcmxpbmVkIjpmYWxzZSwiUGFyZW50U3R5bGUiOm51bGx9LCJBdXRvU2l6ZSI6MCwiRm9yZWdyb3VuZCI6eyIkaWQiOiIxNSIsIkNvbG9yIjp7IiRpZCI6IjE2IiwiQSI6MjU1LCJSIjoyMzcsIkciOjEyNSwiQiI6NDl9fSwiTWF4V2lkdGgiOiJJbmZpbml0eSIsIk1heEhlaWdodCI6IkluZmluaXR5IiwiU21hcnRGb3JlZ3JvdW5kSXNBY3RpdmUiOmZhbHNlLCJIb3Jpem9udGFsQWxpZ25tZW50IjowLCJWZXJ0aWNhbEFsaWdubWVudCI6MCwiU21hcnRGb3JlZ3JvdW5kIjpudWxsLCJCYWNrZ3JvdW5kRmlsbFR5cGUiOjAsIk1hcmdpbiI6eyIkaWQiOiIxNyIsIlRvcCI6MCwiTGVmdCI6MCwiUmlnaHQiOjIwLCJCb3R0b20iOjB9LCJQYWRkaW5nIjp7IiRpZCI6IjE4IiwiVG9wIjowLCJMZWZ0IjowLCJSaWdodCI6MCwiQm90dG9tIjowfSwiQmFja2dyb3VuZCI6eyIkaWQiOiIxOSIsIkNvbG9yIjp7IiRpZCI6IjIwIiwiQSI6ODksIlIiOjAsIkciOjAsIkIiOjB9fSwiSXNWaXNpYmxlIjp0cnVlLCJXaWR0aCI6MC4wLCJIZWlnaHQiOjAuMCwiQm9yZGVyU3R5bGUiOm51bGwsIlBhcmVudFN0eWxlIjpudWxsfSwiTGVmdEVuZENhcHNTdHlsZSI6eyIkaWQiOiIyMSIsIkZvbnRTZXR0aW5ncyI6eyIkaWQiOiIyMiIsIkZvbnRTaXplIjoxOCwiRm9udE5hbWUiOiJDYWxpYnJpIiwiSXNCb2xkIjp0cnVlLCJJc0l0YWxpYyI6ZmFsc2UsIklzVW5kZXJsaW5lZCI6ZmFsc2UsIlBhcmVudFN0eWxlIjpudWxsfSwiQXV0b1NpemUiOjAsIkZvcmVncm91bmQiOnsiJGlkIjoiMjMiLCJDb2xvciI6eyIkaWQiOiIyNCIsIkEiOjI1NSwiUiI6MjM3LCJHIjoxMjUsIkIiOjQ5fX0sIk1heFdpZHRoIjoiSW5maW5pdHkiLCJNYXhIZWlnaHQiOiJJbmZpbml0eSIsIlNtYXJ0Rm9yZWdyb3VuZElzQWN0aXZlIjpmYWxzZSwiSG9yaXpvbnRhbEFsaWdubWVudCI6MCwiVmVydGljYWxBbGlnbm1lbnQiOjAsIlNtYXJ0Rm9yZWdyb3VuZCI6bnVsbCwiQmFja2dyb3VuZEZpbGxUeXBlIjowLCJNYXJnaW4iOnsiJGlkIjoiMjUiLCJUb3AiOjAsIkxlZnQiOjIwLCJSaWdodCI6MCwiQm90dG9tIjowfSwiUGFkZGluZyI6eyIkaWQiOiIyNiIsIlRvcCI6MCwiTGVmdCI6MCwiUmlnaHQiOjAsIkJvdHRvbSI6MH0sIkJhY2tncm91bmQiOnsiJGlkIjoiMjciLCJDb2xvciI6eyIkcmVmIjoiMjAifX0sIklzVmlzaWJsZSI6ZmFsc2UsIldpZHRoIjowLjAsIkhlaWdodCI6MC4wLCJCb3JkZXJTdHlsZSI6bnVsbCwiUGFyZW50U3R5bGUiOm51bGx9LCJUb2RheVRleHRTdHlsZSI6eyIkaWQiOiIyOCIsIkZvbnRTZXR0aW5ncyI6eyIkaWQiOiIyOSIsIkZvbnRTaXplIjoxMiwiRm9udE5hbWUiOiJDYWxpYnJpIiwiSXNCb2xkIjpmYWxzZSwiSXNJdGFsaWMiOmZhbHNlLCJJc1VuZGVybGluZWQiOmZhbHNlLCJQYXJlbnRTdHlsZSI6bnVsbH0sIkF1dG9TaXplIjowLCJGb3JlZ3JvdW5kIjp7IiRpZCI6IjMwIiwiQ29sb3IiOnsiJGlkIjoiMzE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MzIiLCJUb3AiOjAsIkxlZnQiOjAsIlJpZ2h0IjowLCJCb3R0b20iOjB9LCJQYWRkaW5nIjp7IiRpZCI6IjMzIiwiVG9wIjowLCJMZWZ0IjowLCJSaWdodCI6MCwiQm90dG9tIjowfSwiQmFja2dyb3VuZCI6eyIkaWQiOiIzNCIsIkNvbG9yIjp7IiRyZWYiOiIyMCJ9fSwiSXNWaXNpYmxlIjp0cnVlLCJXaWR0aCI6MC4wLCJIZWlnaHQiOjAuMCwiQm9yZGVyU3R5bGUiOm51bGwsIlBhcmVudFN0eWxlIjpudWxsfSwiVG9kYXlNYXJrZXJTdHlsZSI6eyIkaWQiOiIzNSIsIk1hcmdpbiI6eyIkaWQiOiIzNiIsIlRvcCI6MCwiTGVmdCI6MCwiUmlnaHQiOjAsIkJvdHRvbSI6MH0sIlBhZGRpbmciOnsiJGlkIjoiMzciLCJUb3AiOjAsIkxlZnQiOjAsIlJpZ2h0IjowLCJCb3R0b20iOjB9LCJCYWNrZ3JvdW5kIjp7IiRpZCI6IjM4IiwiQ29sb3IiOnsiJGlkIjoiMzkiLCJBIjoyNTUsIlIiOjI1NSwiRyI6MCwiQiI6MH19LCJJc1Zpc2libGUiOnRydWUsIldpZHRoIjowLjAsIkhlaWdodCI6MC4wLCJCb3JkZXJTdHlsZSI6bnVsbCwiUGFyZW50U3R5bGUiOm51bGx9LCJTY2FsZVN0eWxlIjp7IiRpZCI6IjQwIiwiU2hvd1NlZ21lbnRTZXBhcmF0b3JzIjpmYWxzZSwiU2VnbWVudFNlcGFyYXRvck9wYWNpdHkiOjMwLCJGb250U2V0dGluZ3MiOnsiJGlkIjoiNDEiLCJGb250U2l6ZSI6MTIsIkZvbnROYW1lIjoiQ2FsaWJyaSIsIklzQm9sZCI6ZmFsc2UsIklzSXRhbGljIjpmYWxzZSwiSXNVbmRlcmxpbmVkIjpmYWxzZSwiUGFyZW50U3R5bGUiOm51bGx9LCJBdXRvU2l6ZSI6MCwiRm9yZWdyb3VuZCI6eyIkaWQiOiI0MiIsIkNvbG9yIjp7IiRpZCI6IjQzIiwiQSI6MjU1LCJSIjoyNTUsIkciOjI1NSwiQiI6MjU1fX0sIk1heFdpZHRoIjoyMDAuMCwiTWF4SGVpZ2h0IjoiSW5maW5pdHkiLCJTbWFydEZvcmVncm91bmRJc0FjdGl2ZSI6ZmFsc2UsIkhvcml6b250YWxBbGlnbm1lbnQiOjAsIlZlcnRpY2FsQWxpZ25tZW50IjoxLCJTbWFydEZvcmVncm91bmQiOm51bGwsIkJhY2tncm91bmRGaWxsVHlwZSI6MCwiTWFyZ2luIjp7IiRpZCI6IjQ0IiwiVG9wIjowLCJMZWZ0Ijo1LCJSaWdodCI6MCwiQm90dG9tIjowfSwiUGFkZGluZyI6eyIkaWQiOiI0NSIsIlRvcCI6MCwiTGVmdCI6MCwiUmlnaHQiOjAsIkJvdHRvbSI6MH0sIkJhY2tncm91bmQiOnsiJGlkIjoiNDYiLCJDb2xvciI6eyIkcmVmIjoiMjAifX0sIklzVmlzaWJsZSI6dHJ1ZSwiV2lkdGgiOjAuMCwiSGVpZ2h0IjowLjAsIkJvcmRlclN0eWxlIjpudWxsLCJQYXJlbnRTdHlsZSI6bnVsbH0sIkVsYXBzZWRUaW1lQmFja2dyb3VuZCI6eyIkaWQiOiI0NyIsIkNvbG9yIjp7IiRpZCI6IjQ4IiwiQSI6MTkxLCJSIjoyNTUsIkciOjAsIkIiOjB9fSwiQXBwZW5kWWVhck9uWWVhckNoYW5nZSI6ZmFsc2UsIkVsYXBzZWRUaW1lRm9ybWF0IjowLCJUb2RheU1hcmtlclBvc2l0aW9uIjowLCJRdWlja1Bvc2l0aW9uIjoyLCJBYnNvbHV0ZVBvc2l0aW9uIjo0MDUuMCwiTWFyZ2luIjp7IiRpZCI6IjQ5IiwiVG9wIjowLCJMZWZ0IjoxMCwiUmlnaHQiOjEwLCJCb3R0b20iOjB9LCJQYWRkaW5nIjp7IiRpZCI6IjUwIiwiVG9wIjowLCJMZWZ0IjowLCJSaWdodCI6MCwiQm90dG9tIjowfSwiQmFja2dyb3VuZCI6eyIkaWQiOiI1MSIsIkNvbG9yIjp7IiRpZCI6IjUyIiwiQSI6MjU1LCJSIjo0NywiRyI6NTQsIkIiOjE1M319LCJJc1Zpc2libGUiOnRydWUsIldpZHRoIjowLjAsIkhlaWdodCI6MC4wLCJCb3JkZXJTdHlsZSI6bnVsbCwiUGFyZW50U3R5bGUiOm51bGx9LCJEZWZhdWx0TWlsZXN0b25lU3R5bGUiOnsiJGlkIjoiNTMiLCJTaGFwZSI6MiwiQ29ubmVjdG9yTWFyZ2luIjp7IiRpZCI6IjU0IiwiVG9wIjowLCJMZWZ0IjoyLCJSaWdodCI6MiwiQm90dG9tIjowfSwiQ29ubmVjdG9yU3R5bGUiOnsiJGlkIjoiNTUiLCJMaW5lQ29sb3IiOnsiJGlkIjoiNTYiLCIkdHlwZSI6Ik5MUkUuQ29tbW9uLkRvbS5Tb2xpZENvbG9yQnJ1c2gsIE5MUkUuQ29tbW9uIiwiQ29sb3IiOnsiJGlkIjoiNTciLCJBIjoxMjcsIlIiOjc5LCJHIjoxMjksIkIiOjE4OX19LCJMaW5lV2VpZ2h0IjoxLjAsIkxpbmVUeXBlIjowLCJQYXJlbnRTdHlsZSI6bnVsbH0sIklzQmVsb3dUaW1lYmFuZCI6ZmFsc2UsIlBvc2l0aW9uT25UYXNrIjowLCJIaWRlRGF0ZSI6ZmFsc2UsIlNoYXBlU2l6ZSI6MSwiU3BhY2luZyI6Mi4wLCJQYWRkaW5nIjp7IiRpZCI6IjU4IiwiVG9wIjo3LCJMZWZ0IjozLCJSaWdodCI6MCwiQm90dG9tIjoyfSwiU2hhcGVTdHlsZSI6eyIkaWQiOiI1OSIsIk1hcmdpbiI6eyIkaWQiOiI2MCIsIlRvcCI6MCwiTGVmdCI6MCwiUmlnaHQiOjAsIkJvdHRvbSI6MH0sIlBhZGRpbmciOnsiJGlkIjoiNjEiLCJUb3AiOjAsIkxlZnQiOjAsIlJpZ2h0IjowLCJCb3R0b20iOjB9LCJCYWNrZ3JvdW5kIjp7IiRpZCI6IjYyIiwiQ29sb3IiOnsiJGlkIjoiNjMiLCJBIjoyNTUsIlIiOjAsIkciOjExNCwiQiI6MTg4fX0sIklzVmlzaWJsZSI6dHJ1ZSwiV2lkdGgiOjEzLjAsIkhlaWdodCI6MTMuMCwiQm9yZGVyU3R5bGUiOnsiJGlkIjoiNjQiLCJMaW5lQ29sb3IiOnsiJGlkIjoiNjUiLCIkdHlwZSI6Ik5MUkUuQ29tbW9uLkRvbS5Tb2xpZENvbG9yQnJ1c2gsIE5MUkUuQ29tbW9uIiwiQ29sb3IiOnsiJGlkIjoiNjYiLCJBIjoyNTUsIlIiOjI1NSwiRyI6MCwiQiI6MH19LCJMaW5lV2VpZ2h0IjowLjAsIkxpbmVUeXBlIjowLCJQYXJlbnRTdHlsZSI6bnVsbH0sIlBhcmVudFN0eWxlIjpudWxsfSwiVGl0bGVTdHlsZSI6eyIkaWQiOiI2NyIsIkZvbnRTZXR0aW5ncyI6eyIkaWQiOiI2OCIsIkZvbnRTaXplIjoxMSwiRm9udE5hbWUiOiJDYWxpYnJpIiwiSXNCb2xkIjp0cnVlLCJJc0l0YWxpYyI6ZmFsc2UsIklzVW5kZXJsaW5lZCI6ZmFsc2UsIlBhcmVudFN0eWxlIjpudWxsfSwiQXV0b1NpemUiOjAsIkZvcmVncm91bmQiOnsiJGlkIjoiNjkiLCJDb2xvciI6eyIkaWQiOiI3MCIsIkEiOjI1NSwiUiI6MCwiRyI6MCwiQiI6MH19LCJNYXhXaWR0aCI6MjAwLjAsIk1heEhlaWdodCI6IkluZmluaXR5IiwiU21hcnRGb3JlZ3JvdW5kSXNBY3RpdmUiOmZhbHNlLCJIb3Jpem9udGFsQWxpZ25tZW50IjowLCJWZXJ0aWNhbEFsaWdubWVudCI6MCwiU21hcnRGb3JlZ3JvdW5kIjpudWxsLCJCYWNrZ3JvdW5kRmlsbFR5cGUiOjAsIk1hcmdpbiI6eyIkaWQiOiI3MSIsIlRvcCI6MCwiTGVmdCI6MCwiUmlnaHQiOjAsIkJvdHRvbSI6MH0sIlBhZGRpbmciOnsiJGlkIjoiNzIiLCJUb3AiOjAsIkxlZnQiOjAsIlJpZ2h0IjowLCJCb3R0b20iOjB9LCJCYWNrZ3JvdW5kIjp7IiRpZCI6IjczIiwiQ29sb3IiOnsiJHJlZiI6IjIwIn19LCJJc1Zpc2libGUiOnRydWUsIldpZHRoIjowLjAsIkhlaWdodCI6MC4wLCJCb3JkZXJTdHlsZSI6bnVsbCwiUGFyZW50U3R5bGUiOm51bGx9LCJEYXRlU3R5bGUiOnsiJGlkIjoiNzQiLCJGb250U2V0dGluZ3MiOnsiJGlkIjoiNzUiLCJGb250U2l6ZSI6MTAsIkZvbnROYW1lIjoiQ2FsaWJyaSIsIklzQm9sZCI6ZmFsc2UsIklzSXRhbGljIjpmYWxzZSwiSXNVbmRlcmxpbmVkIjpmYWxzZSwiUGFyZW50U3R5bGUiOm51bGx9LCJBdXRvU2l6ZSI6MCwiRm9yZWdyb3VuZCI6eyIkaWQiOiI3NiIsIkNvbG9yIjp7IiRpZCI6Ijc3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3OCIsIlRvcCI6MCwiTGVmdCI6MCwiUmlnaHQiOjAsIkJvdHRvbSI6MH0sIlBhZGRpbmciOnsiJGlkIjoiNzkiLCJUb3AiOjAsIkxlZnQiOjAsIlJpZ2h0IjowLCJCb3R0b20iOjB9LCJCYWNrZ3JvdW5kIjp7IiRpZCI6IjgwIiwiQ29sb3IiOnsiJHJlZiI6IjIwIn19LCJJc1Zpc2libGUiOnRydWUsIldpZHRoIjowLjAsIkhlaWdodCI6MC4wLCJCb3JkZXJTdHlsZSI6bnVsbCwiUGFyZW50U3R5bGUiOm51bGx9LCJEYXRlRm9ybWF0Ijp7IiRpZCI6IjgxIiwiRm9ybWF0U3RyaW5nIjoiTU1NIGQ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RGVmYXVsdFRhc2tTdHlsZSI6eyIkaWQiOiI4MiIsIlNoYXBlIjoxLCJTaGFwZVRoaWNrbmVzcyI6MCwiRHVyYXRpb25Gb3JtYXQiOjAsIkluY2x1ZGVOb25Xb3JraW5nRGF5c0luRHVyYXRpb24iOmZhbHNlLCJQZXJjZW50YWdlQ29tcGxldGVTdHlsZSI6eyIkaWQiOiI4MyIsIkZvbnRTZXR0aW5ncyI6eyIkaWQiOiI4NCIsIkZvbnRTaXplIjoxMCwiRm9udE5hbWUiOiJDYWxpYnJpIiwiSXNCb2xkIjpmYWxzZSwiSXNJdGFsaWMiOmZhbHNlLCJJc1VuZGVybGluZWQiOmZhbHNlLCJQYXJlbnRTdHlsZSI6bnVsbH0sIkF1dG9TaXplIjowLCJGb3JlZ3JvdW5kIjp7IiRpZCI6Ijg1IiwiQ29sb3IiOnsiJGlkIjoiODYiLCJBIjoyNTUsIlIiOjIzNywiRyI6MTI1LCJCIjo0OX19LCJNYXhXaWR0aCI6MjAwLjAsIk1heEhlaWdodCI6IkluZmluaXR5IiwiU21hcnRGb3JlZ3JvdW5kSXNBY3RpdmUiOmZhbHNlLCJIb3Jpem9udGFsQWxpZ25tZW50IjowLCJWZXJ0aWNhbEFsaWdubWVudCI6MCwiU21hcnRGb3JlZ3JvdW5kIjpudWxsLCJCYWNrZ3JvdW5kRmlsbFR5cGUiOjAsIk1hcmdpbiI6eyIkaWQiOiI4NyIsIlRvcCI6MCwiTGVmdCI6MCwiUmlnaHQiOjAsIkJvdHRvbSI6MH0sIlBhZGRpbmciOnsiJGlkIjoiODgiLCJUb3AiOjAsIkxlZnQiOjAsIlJpZ2h0IjowLCJCb3R0b20iOjB9LCJCYWNrZ3JvdW5kIjp7IiRpZCI6Ijg5IiwiQ29sb3IiOnsiJHJlZiI6IjIwIn19LCJJc1Zpc2libGUiOnRydWUsIldpZHRoIjowLjAsIkhlaWdodCI6MC4wLCJCb3JkZXJTdHlsZSI6bnVsbCwiUGFyZW50U3R5bGUiOm51bGx9LCJEdXJhdGlvblN0eWxlIjp7IiRpZCI6IjkwIiwiRm9udFNldHRpbmdzIjp7IiRpZCI6IjkxIiwiRm9udFNpemUiOjEwLCJGb250TmFtZSI6IkNhbGlicmkiLCJJc0JvbGQiOmZhbHNlLCJJc0l0YWxpYyI6ZmFsc2UsIklzVW5kZXJsaW5lZCI6ZmFsc2UsIlBhcmVudFN0eWxlIjpudWxsfSwiQXV0b1NpemUiOjAsIkZvcmVncm91bmQiOnsiJGlkIjoiOTIiLCJDb2xvciI6eyIkaWQiOiI5MyIsIkEiOjI1NSwiUiI6MjM3LCJHIjoxMjUsIkIiOjQ5fX0sIk1heFdpZHRoIjoyMDAuMCwiTWF4SGVpZ2h0IjoiSW5maW5pdHkiLCJTbWFydEZvcmVncm91bmRJc0FjdGl2ZSI6ZmFsc2UsIkhvcml6b250YWxBbGlnbm1lbnQiOjAsIlZlcnRpY2FsQWxpZ25tZW50IjowLCJTbWFydEZvcmVncm91bmQiOm51bGwsIkJhY2tncm91bmRGaWxsVHlwZSI6MCwiTWFyZ2luIjp7IiRpZCI6Ijk0IiwiVG9wIjowLCJMZWZ0IjowLCJSaWdodCI6MCwiQm90dG9tIjowfSwiUGFkZGluZyI6eyIkaWQiOiI5NSIsIlRvcCI6MCwiTGVmdCI6MCwiUmlnaHQiOjAsIkJvdHRvbSI6MH0sIkJhY2tncm91bmQiOnsiJGlkIjoiOTYiLCJDb2xvciI6eyIkcmVmIjoiMjAifX0sIklzVmlzaWJsZSI6dHJ1ZSwiV2lkdGgiOjAuMCwiSGVpZ2h0IjowLjAsIkJvcmRlclN0eWxlIjpudWxsLCJQYXJlbnRTdHlsZSI6bnVsbH0sIkhvcml6b250YWxDb25uZWN0b3JTdHlsZSI6eyIkaWQiOiI5NyIsIkxpbmVDb2xvciI6eyIkaWQiOiI5OCIsIiR0eXBlIjoiTkxSRS5Db21tb24uRG9tLlNvbGlkQ29sb3JCcnVzaCwgTkxSRS5Db21tb24iLCJDb2xvciI6eyIkaWQiOiI5OSIsIkEiOjI1NSwiUiI6MjA0LCJHIjoyMDQsIkIiOjIwNH19LCJMaW5lV2VpZ2h0IjoxLjAsIkxpbmVUeXBlIjowLCJQYXJlbnRTdHlsZSI6bnVsbH0sIlZlcnRpY2FsQ29ubmVjdG9yU3R5bGUiOnsiJGlkIjoiMTAwIiwiTGluZUNvbG9yIjp7IiRpZCI6IjEwMSIsIiR0eXBlIjoiTkxSRS5Db21tb24uRG9tLlNvbGlkQ29sb3JCcnVzaCwgTkxSRS5Db21tb24iLCJDb2xvciI6eyIkaWQiOiIxMDIiLCJBIjoyNTUsIlIiOjIwNCwiRyI6MjA0LCJCIjoyMDR9fSwiTGluZVdlaWdodCI6MC4wLCJMaW5lVHlwZSI6MCwiUGFyZW50U3R5bGUiOm51bGx9LCJNYXJnaW4iOm51bGwsIlN0YXJ0RGF0ZVBvc2l0aW9uIjozLCJFbmREYXRlUG9zaXRpb24iOjMsIkRhdGVJc1Zpc2libGUiOnRydWUsIlRpdGxlUG9zaXRpb24iOjQsIkR1cmF0aW9uUG9zaXRpb24iOjYsIlBlcmNlbnRhZ2VDb21wbGV0ZWRQb3NpdGlvbiI6NiwiU3BhY2luZyI6NSwiSXNCZWxvd1RpbWViYW5kIjpmYWxzZSwiUGVyY2VudGFnZUNvbXBsZXRlU2hhcGVPcGFjaXR5IjozNSwiU2hhcGVTdHlsZSI6eyIkaWQiOiIxMDMiLCJNYXJnaW4iOnsiJGlkIjoiMTA0IiwiVG9wIjowLCJMZWZ0Ijo0LCJSaWdodCI6NCwiQm90dG9tIjowfSwiUGFkZGluZyI6eyIkaWQiOiIxMDUiLCJUb3AiOjAsIkxlZnQiOjAsIlJpZ2h0IjowLCJCb3R0b20iOjB9LCJCYWNrZ3JvdW5kIjp7IiRpZCI6IjEwNiIsIkNvbG9yIjp7IiRpZCI6IjEwNyIsIkEiOjI1NSwiUiI6MCwiRyI6MTE0LCJCIjoxODh9fSwiSXNWaXNpYmxlIjp0cnVlLCJXaWR0aCI6MC4wLCJIZWlnaHQiOjEwLjAsIkJvcmRlclN0eWxlIjp7IiRpZCI6IjEwOCIsIkxpbmVDb2xvciI6eyIkaWQiOiIxMDkiLCIkdHlwZSI6Ik5MUkUuQ29tbW9uLkRvbS5Tb2xpZENvbG9yQnJ1c2gsIE5MUkUuQ29tbW9uIiwiQ29sb3IiOnsiJGlkIjoiMTEwIiwiQSI6MjU1LCJSIjoyNTUsIkciOjAsIkIiOjB9fSwiTGluZVdlaWdodCI6MC4wLCJMaW5lVHlwZSI6MCwiUGFyZW50U3R5bGUiOm51bGx9LCJQYXJlbnRTdHlsZSI6bnVsbH0sIlRpdGxlU3R5bGUiOnsiJGlkIjoiMTExIiwiRm9udFNldHRpbmdzIjp7IiRpZCI6IjExMiIsIkZvbnRTaXplIjoxMSwiRm9udE5hbWUiOiJDYWxpYnJpIiwiSXNCb2xkIjp0cnVlLCJJc0l0YWxpYyI6ZmFsc2UsIklzVW5kZXJsaW5lZCI6ZmFsc2UsIlBhcmVudFN0eWxlIjpudWxsfSwiQXV0b1NpemUiOjAsIkZvcmVncm91bmQiOnsiJGlkIjoiMTEzIiwiQ29sb3IiOnsiJGlkIjoiMTE0IiwiQSI6MjU1LCJSIjowLCJHIjowLCJCIjowfX0sIk1heFdpZHRoIjo5NjAuMCwiTWF4SGVpZ2h0IjoiSW5maW5pdHkiLCJTbWFydEZvcmVncm91bmRJc0FjdGl2ZSI6ZmFsc2UsIkhvcml6b250YWxBbGlnbm1lbnQiOjAsIlZlcnRpY2FsQWxpZ25tZW50IjowLCJTbWFydEZvcmVncm91bmQiOm51bGwsIkJhY2tncm91bmRGaWxsVHlwZSI6MCwiTWFyZ2luIjp7IiRpZCI6IjExNSIsIlRvcCI6MCwiTGVmdCI6MCwiUmlnaHQiOjAsIkJvdHRvbSI6MH0sIlBhZGRpbmciOnsiJGlkIjoiMTE2IiwiVG9wIjowLCJMZWZ0IjowLCJSaWdodCI6MCwiQm90dG9tIjowfSwiQmFja2dyb3VuZCI6eyIkaWQiOiIxMTciLCJDb2xvciI6eyIkcmVmIjoiMjAifX0sIklzVmlzaWJsZSI6dHJ1ZSwiV2lkdGgiOjAuMCwiSGVpZ2h0IjowLjAsIkJvcmRlclN0eWxlIjpudWxsLCJQYXJlbnRTdHlsZSI6bnVsbH0sIkRhdGVTdHlsZSI6eyIkaWQiOiIxMTgiLCJGb250U2V0dGluZ3MiOnsiJGlkIjoiMTE5IiwiRm9udFNpemUiOjEwLCJGb250TmFtZSI6IkNhbGlicmkiLCJJc0JvbGQiOmZhbHNlLCJJc0l0YWxpYyI6ZmFsc2UsIklzVW5kZXJsaW5lZCI6ZmFsc2UsIlBhcmVudFN0eWxlIjpudWxsfSwiQXV0b1NpemUiOjAsIkZvcmVncm91bmQiOnsiJGlkIjoiMTIwIiwiQ29sb3IiOnsiJGlkIjoiMTIxIiwiQSI6MjU1LCJSIjo2OCwiRyI6ODQsIkIiOjEwNn19LCJNYXhXaWR0aCI6MjAwLjAsIk1heEhlaWdodCI6IkluZmluaXR5IiwiU21hcnRGb3JlZ3JvdW5kSXNBY3RpdmUiOmZhbHNlLCJIb3Jpem9udGFsQWxpZ25tZW50IjoyLCJWZXJ0aWNhbEFsaWdubWVudCI6MCwiU21hcnRGb3JlZ3JvdW5kIjpudWxsLCJCYWNrZ3JvdW5kRmlsbFR5cGUiOjAsIk1hcmdpbiI6eyIkaWQiOiIxMjIiLCJUb3AiOjAsIkxlZnQiOjAsIlJpZ2h0IjowLCJCb3R0b20iOjB9LCJQYWRkaW5nIjp7IiRpZCI6IjEyMyIsIlRvcCI6MCwiTGVmdCI6MCwiUmlnaHQiOjAsIkJvdHRvbSI6MH0sIkJhY2tncm91bmQiOnsiJGlkIjoiMTI0IiwiQ29sb3IiOnsiJHJlZiI6IjIwIn19LCJJc1Zpc2libGUiOnRydWUsIldpZHRoIjowLjAsIkhlaWdodCI6MC4wLCJCb3JkZXJTdHlsZSI6bnVsbCwiUGFyZW50U3R5bGUiOm51bGx9LCJEYXRlRm9ybWF0Ijp7IiRpZCI6IjEyNSIsIkZvcm1hdFN0cmluZyI6Ik1NTSBk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CwiX2V4cGxpY2l0bHlTZXQiOnsiJGlkIjoiMTI2IiwiU2hhcGVTdHlsZSI6ZmFsc2UsIlRpdGxlU3R5bGUiOmZhbHNlLCJEYXRlU3R5bGUiOmZhbHNlLCJIb3Jpem9udGFsQ29ubmVjdG9yU3R5bGUiOmZhbHNlLCJWZXJ0aWNhbENvbm5lY3RvclN0eWxlIjpmYWxzZSwiUGVyY2VudGFnZUNvbXBsZXRlU2hhcGVPcGFjaXR5IjpmYWxzZSwiRHVyYXRpb25Gb3JtYXQiOmZhbHNlLCJEdXJhdGlvblBvc2l0aW9uIjpmYWxzZSwiRW5kRGF0ZVBvc2l0aW9uIjpmYWxzZSwiSXNCZWxvd1RpbWViYW5kIjpmYWxzZSwiUGVyY2VudGFnZUNvbXBsZXRlZFBvc2l0aW9uIjpmYWxzZSwiU2hhcGUiOmZhbHNlLCJTaGFwZVRoaWNrbmVzcyI6ZmFsc2UsIlNwYWNpbmciOmZhbHNlLCJTdGFydERhdGVQb3NpdGlvbiI6ZmFsc2UsIlRpdGxlUG9zaXRpb24iOmZhbHNlLCJEYXRlRm9ybWF0IjpmYWxzZSwiSXNWaXNpYmxlIjpmYWxzZSwiTWFyZ2luIjpmYWxzZX19LCJHcmlkbGluZVBhbmVsU3R5bGUiOnsiJGlkIjoiMTI3IiwiR3JpZGxpbmVTdHlsZSI6eyIkaWQiOiIxMjgiLCJMaW5lQ29sb3IiOnsiJGlkIjoiMTI5IiwiJHR5cGUiOiJOTFJFLkNvbW1vbi5Eb20uU29saWRDb2xvckJydXNoLCBOTFJFLkNvbW1vbiIsIkNvbG9yIjp7IiRpZCI6IjEzMCIsIkEiOjM4LCJSIjo5MSwiRyI6MTU1LCJCIjoyMTN9fSwiTGluZVdlaWdodCI6MS4wLCJMaW5lVHlwZSI6MCwiUGFyZW50U3R5bGUiOm51bGx9LCJNYXJnaW4iOnsiJGlkIjoiMTMxIiwiVG9wIjowLCJMZWZ0IjowLCJSaWdodCI6MCwiQm90dG9tIjowfSwiUGFkZGluZyI6eyIkaWQiOiIxMzIiLCJUb3AiOjAsIkxlZnQiOjAsIlJpZ2h0IjowLCJCb3R0b20iOjB9LCJCYWNrZ3JvdW5kIjpudWxsLCJJc1Zpc2libGUiOnRydWUsIldpZHRoIjowLjAsIkhlaWdodCI6MC4wLCJCb3JkZXJTdHlsZSI6eyIkaWQiOiIxMzMiLCJMaW5lQ29sb3IiOm51bGwsIkxpbmVXZWlnaHQiOjAuMCwiTGluZVR5cGUiOjAsIlBhcmVudFN0eWxlIjpudWxsfSwiUGFyZW50U3R5bGUiOm51bGx9LCJTaG93RWxhcHNlZFRpbWVHcmFkaWVudFN0eWxlIjpmYWxzZSwiRGVmYXVsdFN3aW1sYW5lU3R5bGUiOnsiJGlkIjoiMTM0IiwiSGVhZGVyU3R5bGUiOnsiJGlkIjoiMTM1IiwiVGV4dFN0eWxlIjp7IiRpZCI6IjEzNiIsIkZvbnRTZXR0aW5ncyI6eyIkaWQiOiIxMzciLCJGb250U2l6ZSI6MTIsIkZvbnROYW1lIjoiQ2FsaWJyaSIsIklzQm9sZCI6ZmFsc2UsIklzSXRhbGljIjpmYWxzZSwiSXNVbmRlcmxpbmVkIjpmYWxzZSwiUGFyZW50U3R5bGUiOm51bGx9LCJBdXRvU2l6ZSI6MCwiRm9yZWdyb3VuZCI6eyIkaWQiOiIxMzgiLCJDb2xvciI6eyIkaWQiOiIxMzkiLCJBIjoyNTUsIlIiOjMyLCJHIjo1NiwiQiI6MTAwfX0sIk1heFdpZHRoIjowLjAsIk1heEhlaWdodCI6MC4wLCJTbWFydEZvcmVncm91bmRJc0FjdGl2ZSI6ZmFsc2UsIkhvcml6b250YWxBbGlnbm1lbnQiOjAsIlZlcnRpY2FsQWxpZ25tZW50IjowLCJTbWFydEZvcmVncm91bmQiOm51bGwsIkJhY2tncm91bmRGaWxsVHlwZSI6MCwiTWFyZ2luIjp7IiRpZCI6IjE0MCIsIlRvcCI6MCwiTGVmdCI6MCwiUmlnaHQiOjAsIkJvdHRvbSI6MH0sIlBhZGRpbmciOnsiJGlkIjoiMTQxIiwiVG9wIjowLCJMZWZ0IjowLCJSaWdodCI6MCwiQm90dG9tIjowfSwiQmFja2dyb3VuZCI6bnVsbCwiSXNWaXNpYmxlIjpmYWxzZSwiV2lkdGgiOjAuMCwiSGVpZ2h0IjowLjAsIkJvcmRlclN0eWxlIjpudWxsLCJQYXJlbnRTdHlsZSI6bnVsbH0sIlJlY3RhbmdsZVN0eWxlIjp7IiRpZCI6IjE0MiIsIk1hcmdpbiI6eyIkaWQiOiIxNDMiLCJUb3AiOjAsIkxlZnQiOjAsIlJpZ2h0IjowLCJCb3R0b20iOjB9LCJQYWRkaW5nIjp7IiRpZCI6IjE0NCIsIlRvcCI6MCwiTGVmdCI6MCwiUmlnaHQiOjAsIkJvdHRvbSI6MH0sIkJhY2tncm91bmQiOnsiJGlkIjoiMTQ1IiwiQ29sb3IiOnsiJGlkIjoiMTQ2IiwiQSI6MTI3LCJSIjo5MSwiRyI6MTU1LCJCIjoyMTN9fSwiSXNWaXNpYmxlIjpmYWxzZSwiV2lkdGgiOjAuMCwiSGVpZ2h0IjowLjAsIkJvcmRlclN0eWxlIjp7IiRpZCI6IjE0NyIsIkxpbmVDb2xvciI6eyIkaWQiOiIxNDgiLCIkdHlwZSI6Ik5MUkUuQ29tbW9uLkRvbS5Tb2xpZENvbG9yQnJ1c2gsIE5MUkUuQ29tbW9uIiwiQ29sb3IiOnsiJGlkIjoiMTQ5IiwiQSI6MjU1LCJSIjoyNTUsIkciOjAsIkIiOjB9fSwiTGluZVdlaWdodCI6MC4wLCJMaW5lVHlwZSI6MCwiUGFyZW50U3R5bGUiOm51bGx9LCJQYXJlbnRTdHlsZSI6bnVsbH0sIk1hcmdpbiI6eyIkaWQiOiIxNTAiLCJUb3AiOjAsIkxlZnQiOjAsIlJpZ2h0IjowLCJCb3R0b20iOjB9LCJQYWRkaW5nIjp7IiRpZCI6IjE1MSIsIlRvcCI6MCwiTGVmdCI6MCwiUmlnaHQiOjAsIkJvdHRvbSI6MH0sIkJhY2tncm91bmQiOm51bGwsIklzVmlzaWJsZSI6dHJ1ZSwiV2lkdGgiOjAuMCwiSGVpZ2h0IjowLjAsIkJvcmRlclN0eWxlIjpudWxsLCJQYXJlbnRTdHlsZSI6bnVsbH0sIkJhY2tncm91bmRTdHlsZSI6eyIkaWQiOiIxNTIiLCJNYXJnaW4iOnsiJGlkIjoiMTUzIiwiVG9wIjowLCJMZWZ0IjowLCJSaWdodCI6MCwiQm90dG9tIjowfSwiUGFkZGluZyI6eyIkaWQiOiIxNTQiLCJUb3AiOjAsIkxlZnQiOjAsIlJpZ2h0IjowLCJCb3R0b20iOjB9LCJCYWNrZ3JvdW5kIjp7IiRpZCI6IjE1NSIsIkNvbG9yIjp7IiRpZCI6IjE1NiIsIkEiOjM4LCJSIjo5MSwiRyI6MTU1LCJCIjoyMTN9fSwiSXNWaXNpYmxlIjp0cnVlLCJXaWR0aCI6MC4wLCJIZWlnaHQiOjAuMCwiQm9yZGVyU3R5bGUiOnsiJGlkIjoiMTU3IiwiTGluZUNvbG9yIjp7IiRpZCI6IjE1OCIsIiR0eXBlIjoiTkxSRS5Db21tb24uRG9tLlNvbGlkQ29sb3JCcnVzaCwgTkxSRS5Db21tb24iLCJDb2xvciI6eyIkaWQiOiIxNTkiLCJBIjoyNTUsIlIiOjI1NSwiRyI6MCwiQiI6MH19LCJMaW5lV2VpZ2h0IjowLjAsIkxpbmVUeXBlIjowLCJQYXJlbnRTdHlsZSI6bnVsbH0sIlBhcmVudFN0eWxlIjpudWxsfSwiSXNBYm92ZVRpbWViYW5kIjpmYWxzZSwiTWFyZ2luIjp7IiRpZCI6IjE2MCIsIlRvcCI6MCwiTGVmdCI6MCwiUmlnaHQiOjAsIkJvdHRvbSI6MH0sIlBhZGRpbmciOnsiJGlkIjoiMTYxIiwiVG9wIjowLCJMZWZ0IjowLCJSaWdodCI6MCwiQm90dG9tIjowfSwiSXNWaXNpYmxlIjp0cnVlLCJXaWR0aCI6MC4wLCJIZWlnaHQiOjAuMCwiQm9yZGVyU3R5bGUiOm51bGwsIlBhcmVudFN0eWxlIjpudWxsfX0sIlNjYWxlIjp7IiRpZCI6IjE2MiIsIlN0YXJ0RGF0ZSI6IjAwMDEtMDEtMDFUMDA6MDA6MDAiLCJFbmREYXRlIjoiMjAyMC0wNC0yOVQyMzo1OTowMCIsIkZvcm1hdCI6Ik1NTSIsIlR5cGUiOjIsIkF1dG9EYXRlUmFuZ2UiOnRydWUsIldvcmtpbmdEYXlzIjozMSwiVG9kYXlNYXJrZXJUZXh0IjoiVG9kYXkiLCJBdXRvU2NhbGVUeXBlIjp0cnVlfSwiTWlsZXN0b25lcyI6W3siJGlkIjoiMTYzIiwiRGF0ZSI6IjIwMjAtMDItMjdUMjM6NTk6MDBaIiwiU3R5bGUiOnsiJGlkIjoiMTY0IiwiU2hhcGUiOjE5LCJDb25uZWN0b3JNYXJnaW4iOnsiJHJlZiI6IjU0In0sIkNvbm5lY3RvclN0eWxlIjp7IiRpZCI6IjE2NSIsIkxpbmVDb2xvciI6eyIkcmVmIjoiNTYifSwiTGluZVdlaWdodCI6MS4wLCJMaW5lVHlwZSI6MCwiUGFyZW50U3R5bGUiOm51bGx9LCJJc0JlbG93VGltZWJhbmQiOmZhbHNlLCJQb3NpdGlvbk9uVGFzayI6MCwiSGlkZURhdGUiOmZhbHNlLCJTaGFwZVNpemUiOjEsIlNwYWNpbmciOjIuMCwiUGFkZGluZyI6eyIkcmVmIjoiNTgifSwiU2hhcGVTdHlsZSI6eyIkaWQiOiIxNjYiLCJNYXJnaW4iOnsiJHJlZiI6IjYwIn0sIlBhZGRpbmciOnsiJHJlZiI6IjYxIn0sIkJhY2tncm91bmQiOnsiJGlkIjoiMTY3IiwiQ29sb3IiOnsiJGlkIjoiMTY4IiwiQSI6MjU1LCJSIjo2NiwiRyI6MTE4LCJCIjoxNzB9fSwiSXNWaXNpYmxlIjp0cnVlLCJXaWR0aCI6MTMuMCwiSGVpZ2h0IjoxMy4wLCJCb3JkZXJTdHlsZSI6eyIkaWQiOiIxNjkiLCJMaW5lQ29sb3IiOnsiJHJlZiI6IjY1In0sIkxpbmVXZWlnaHQiOjAuMCwiTGluZVR5cGUiOjAsIlBhcmVudFN0eWxlIjpudWxsfSwiUGFyZW50U3R5bGUiOm51bGx9LCJUaXRsZVN0eWxlIjp7IiRpZCI6IjE3MCIsIkZvbnRTZXR0aW5ncyI6eyIkaWQiOiIxNzEiLCJGb250U2l6ZSI6MTEsIkZvbnROYW1lIjoiQ2FsaWJyaSIsIklzQm9sZCI6dHJ1ZSwiSXNJdGFsaWMiOmZhbHNlLCJJc1VuZGVybGluZWQiOmZhbHNlLCJQYXJlbnRTdHlsZSI6bnVsbH0sIkF1dG9TaXplIjowLCJGb3JlZ3JvdW5kIjp7IiRpZCI6IjE3MiIsIkNvbG9yIjp7IiRpZCI6IjE3MyIsIkEiOjI1NSwiUiI6MCwiRyI6MCwiQiI6MH19LCJNYXhXaWR0aCI6MjAwLjAsIk1heEhlaWdodCI6IkluZmluaXR5IiwiU21hcnRGb3JlZ3JvdW5kSXNBY3RpdmUiOmZhbHNlLCJIb3Jpem9udGFsQWxpZ25tZW50IjowLCJWZXJ0aWNhbEFsaWdubWVudCI6MCwiU21hcnRGb3JlZ3JvdW5kIjpudWxsLCJCYWNrZ3JvdW5kRmlsbFR5cGUiOjAsIk1hcmdpbiI6eyIkcmVmIjoiNzEifSwiUGFkZGluZyI6eyIkcmVmIjoiNzIifSwiQmFja2dyb3VuZCI6eyIkaWQiOiIxNzQiLCJDb2xvciI6eyIkaWQiOiIxNzUiLCJBIjowLCJSIjoyNTUsIkciOjI1NSwiQiI6MjU1fX0sIklzVmlzaWJsZSI6dHJ1ZSwiV2lkdGgiOjAuMCwiSGVpZ2h0IjowLjAsIkJvcmRlclN0eWxlIjp7IiRpZCI6IjE3NiIsIkxpbmVDb2xvciI6bnVsbCwiTGluZVdlaWdodCI6MC4wLCJMaW5lVHlwZSI6MCwiUGFyZW50U3R5bGUiOm51bGx9LCJQYXJlbnRTdHlsZSI6bnVsbH0sIkRhdGVTdHlsZSI6eyIkaWQiOiIxNzciLCJGb250U2V0dGluZ3MiOnsiJGlkIjoiMTc4IiwiRm9udFNpemUiOjEwLCJGb250TmFtZSI6IkNhbGlicmkiLCJJc0JvbGQiOmZhbHNlLCJJc0l0YWxpYyI6ZmFsc2UsIklzVW5kZXJsaW5lZCI6ZmFsc2UsIlBhcmVudFN0eWxlIjpudWxsfSwiQXV0b1NpemUiOjAsIkZvcmVncm91bmQiOnsiJGlkIjoiMTc5IiwiQ29sb3IiOnsiJGlkIjoiMTgw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cmVmIjoiNzgifSwiUGFkZGluZyI6eyIkcmVmIjoiNzkifSwiQmFja2dyb3VuZCI6eyIkaWQiOiIxODEiLCJDb2xvciI6eyIkaWQiOiIxODIiLCJBIjowLCJSIjoyNTUsIkciOjI1NSwiQiI6MjU1fX0sIklzVmlzaWJsZSI6dHJ1ZSwiV2lkdGgiOjAuMCwiSGVpZ2h0IjowLjAsIkJvcmRlclN0eWxlIjp7IiRpZCI6IjE4MyIsIkxpbmVDb2xvciI6bnVsbCwiTGluZVdlaWdodCI6MC4wLCJMaW5lVHlwZSI6MCwiUGFyZW50U3R5bGUiOm51bGx9LCJQYXJlbnRTdHlsZSI6bnVsbH0sIkRhdGVGb3JtYXQiOnsiJGlkIjoiMTg0IiwiRm9ybWF0U3RyaW5nIjoiTU1NIGQiLCJTZXBhcmF0b3IiOiIvIiwiVXNlSW50ZXJuYXRpb25hbERhdGVGb3JtYXQiOmZhbHNlLCJEYXRlSXNWaXNpYmxlIjp0cnVlLCJUaW1lSXNWaXNpYmxlIjpmYWxzZSwiSG91ckRpZ2l0cyI6MSwiQW1QbURlc2lnbmF0b3IiOjIsIlRyaW0wME1pbnV0ZXMiOmZhbHNlLCJMYXN0S25vd25WaXNpYmlsaXR5U3RhdGUiOm51bGx9LCJJc1Zpc2libGUiOnRydWUsIlBhcmVudFN0eWxlIjpudWxsfSwiSW5kZXgiOjEsIlBlcmNlbnRhZ2VDb21wbGV0ZSI6bnVsbCwiUG9zaXRpb24iOnsiUmF0aW8iOjAuMCwiSXNDdXN0b20iOmZhbHNlfSwiRGF0ZUZvcm1hdCI6eyIkcmVmIjoiMTg0In0sIlJlbGF0ZWRUYXNrSWQiOiIwMDAwMDAwMC0wMDAwLTAwMDAtMDAwMC0wMDAwMDAwMDAwMDAiLCJJZCI6Ijg0MTUxNjA2LTYxOTItNDM5MC1hMTk0LWY0Y2NlMTcyYzdiYiIsIkltcG9ydElkIjpudWxsLCJUaXRsZSI6IlN0YXJ0IERhdGUiLCJOb3RlIjpudWxsLCJIeXBlcmxpbmsiOnsiJGlkIjoiMTg1IiwiQWRkcmVzcyI6IiIsIlN1YkFkZHJlc3MiOiIifSwiSXNDaGFuZ2VkIjpmYWxzZSwiSXNOZXciOmZhbHNlfSx7IiRpZCI6IjE4NiIsIkRhdGUiOiIyMDIwLTA0LTI5VDIzOjU5OjAwWiIsIlN0eWxlIjp7IiRpZCI6IjE4NyIsIlNoYXBlIjoxOSwiQ29ubmVjdG9yTWFyZ2luIjp7IiRyZWYiOiI1NCJ9LCJDb25uZWN0b3JTdHlsZSI6eyIkaWQiOiIxODgiLCJMaW5lQ29sb3IiOnsiJHJlZiI6IjU2In0sIkxpbmVXZWlnaHQiOjEuMCwiTGluZVR5cGUiOjAsIlBhcmVudFN0eWxlIjpudWxsfSwiSXNCZWxvd1RpbWViYW5kIjpmYWxzZSwiUG9zaXRpb25PblRhc2siOjAsIkhpZGVEYXRlIjpmYWxzZSwiU2hhcGVTaXplIjoxLCJTcGFjaW5nIjoyLjAsIlBhZGRpbmciOnsiJHJlZiI6IjU4In0sIlNoYXBlU3R5bGUiOnsiJGlkIjoiMTg5IiwiTWFyZ2luIjp7IiRyZWYiOiI2MCJ9LCJQYWRkaW5nIjp7IiRyZWYiOiI2MSJ9LCJCYWNrZ3JvdW5kIjp7IiRpZCI6IjE5MCIsIkNvbG9yIjp7IiRpZCI6IjE5MSIsIkEiOjI1NSwiUiI6NjYsIkciOjExOCwiQiI6MTcwfX0sIklzVmlzaWJsZSI6dHJ1ZSwiV2lkdGgiOjEzLjAsIkhlaWdodCI6MTMuMCwiQm9yZGVyU3R5bGUiOnsiJGlkIjoiMTkyIiwiTGluZUNvbG9yIjp7IiRyZWYiOiI2NSJ9LCJMaW5lV2VpZ2h0IjowLjAsIkxpbmVUeXBlIjowLCJQYXJlbnRTdHlsZSI6bnVsbH0sIlBhcmVudFN0eWxlIjpudWxsfSwiVGl0bGVTdHlsZSI6eyIkaWQiOiIxOTMiLCJGb250U2V0dGluZ3MiOnsiJGlkIjoiMTk0IiwiRm9udFNpemUiOjExLCJGb250TmFtZSI6IkNhbGlicmkiLCJJc0JvbGQiOnRydWUsIklzSXRhbGljIjpmYWxzZSwiSXNVbmRlcmxpbmVkIjpmYWxzZSwiUGFyZW50U3R5bGUiOm51bGx9LCJBdXRvU2l6ZSI6MCwiRm9yZWdyb3VuZCI6eyIkaWQiOiIxOTUiLCJDb2xvciI6eyIkaWQiOiIxOTY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cxIn0sIlBhZGRpbmciOnsiJHJlZiI6IjcyIn0sIkJhY2tncm91bmQiOnsiJGlkIjoiMTk3IiwiQ29sb3IiOnsiJGlkIjoiMTk4IiwiQSI6MCwiUiI6MjU1LCJHIjoyNTUsIkIiOjI1NX19LCJJc1Zpc2libGUiOnRydWUsIldpZHRoIjowLjAsIkhlaWdodCI6MC4wLCJCb3JkZXJTdHlsZSI6eyIkaWQiOiIxOTkiLCJMaW5lQ29sb3IiOm51bGwsIkxpbmVXZWlnaHQiOjAuMCwiTGluZVR5cGUiOjAsIlBhcmVudFN0eWxlIjpudWxsfSwiUGFyZW50U3R5bGUiOm51bGx9LCJEYXRlU3R5bGUiOnsiJGlkIjoiMjAwIiwiRm9udFNldHRpbmdzIjp7IiRpZCI6IjIwMSIsIkZvbnRTaXplIjoxMCwiRm9udE5hbWUiOiJDYWxpYnJpIiwiSXNCb2xkIjpmYWxzZSwiSXNJdGFsaWMiOmZhbHNlLCJJc1VuZGVybGluZWQiOmZhbHNlLCJQYXJlbnRTdHlsZSI6bnVsbH0sIkF1dG9TaXplIjowLCJGb3JlZ3JvdW5kIjp7IiRpZCI6IjIwMiIsIkNvbG9yIjp7IiRpZCI6IjIwMyIsIkEiOjI1NSwiUiI6NjgsIkciOjg0LCJCIjoxMDZ9fSwiTWF4V2lkdGgiOjIwMC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GlkIjoiMjA0IiwiQ29sb3IiOnsiJGlkIjoiMjA1IiwiQSI6MCwiUiI6MjU1LCJHIjoyNTUsIkIiOjI1NX19LCJJc1Zpc2libGUiOnRydWUsIldpZHRoIjowLjAsIkhlaWdodCI6MC4wLCJCb3JkZXJTdHlsZSI6eyIkaWQiOiIyMDYiLCJMaW5lQ29sb3IiOm51bGwsIkxpbmVXZWlnaHQiOjAuMCwiTGluZVR5cGUiOjAsIlBhcmVudFN0eWxlIjpudWxsfSwiUGFyZW50U3R5bGUiOm51bGx9LCJEYXRlRm9ybWF0Ijp7IiRpZCI6IjIwNyIsIkZvcm1hdFN0cmluZyI6Ik1NTSBk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H0sIkluZGV4Ijo4LCJQZXJjZW50YWdlQ29tcGxldGUiOm51bGwsIlBvc2l0aW9uIjp7IlJhdGlvIjowLjAsIklzQ3VzdG9tIjpmYWxzZX0sIkRhdGVGb3JtYXQiOnsiJHJlZiI6IjIwNyJ9LCJSZWxhdGVkVGFza0lkIjoiMDAwMDAwMDAtMDAwMC0wMDAwLTAwMDAtMDAwMDAwMDAwMDAwIiwiSWQiOiIzMjZmNzE2MS0wZjJkLTQ1ZDktYmVmMi03YTljMTFlZWNkZTYiLCJJbXBvcnRJZCI6bnVsbCwiVGl0bGUiOiJEdWUgRGF0ZSIsIk5vdGUiOm51bGwsIkh5cGVybGluayI6eyIkaWQiOiIyMDgiLCJBZGRyZXNzIjoiIiwiU3ViQWRkcmVzcyI6IiJ9LCJJc0NoYW5nZWQiOmZhbHNlLCJJc05ldyI6ZmFsc2V9XSwiVGFza3MiOlt7IiRpZCI6IjIwOSIsIkdyb3VwTmFtZSI6bnVsbCwiU3RhcnREYXRlIjoiMjAyMC0wMy0wMVQyMzo1OTowMFoiLCJFbmREYXRlIjoiMjAyMC0wMy0wNFQyMzo1OTowMFoiLCJQZXJjZW50YWdlQ29tcGxldGUiOm51bGwsIlN0eWxlIjp7IiRpZCI6IjIxMCIsIlNoYXBlIjowLCJTaGFwZVRoaWNrbmVzcyI6MCwiRHVyYXRpb25Gb3JtYXQiOjAsIkluY2x1ZGVOb25Xb3JraW5nRGF5c0luRHVyYXRpb24iOmZhbHNlLCJQZXJjZW50YWdlQ29tcGxldGVTdHlsZSI6eyIkaWQiOiIyMTEiLCJGb250U2V0dGluZ3MiOnsiJGlkIjoiMjEyIiwiRm9udFNpemUiOjEwLCJGb250TmFtZSI6IkNhbGlicmkiLCJJc0JvbGQiOmZhbHNlLCJJc0l0YWxpYyI6ZmFsc2UsIklzVW5kZXJsaW5lZCI6ZmFsc2UsIlBhcmVudFN0eWxlIjpudWxsfSwiQXV0b1NpemUiOjAsIkZvcmVncm91bmQiOnsiJHJlZiI6Ijg1In0sIk1heFdpZHRoIjoyMDAuMCwiTWF4SGVpZ2h0IjoiSW5maW5pdHkiLCJTbWFydEZvcmVncm91bmRJc0FjdGl2ZSI6ZmFsc2UsIkhvcml6b250YWxBbGlnbm1lbnQiOjAsIlZlcnRpY2FsQWxpZ25tZW50IjowLCJTbWFydEZvcmVncm91bmQiOm51bGwsIkJhY2tncm91bmRGaWxsVHlwZSI6MCwiTWFyZ2luIjp7IiRyZWYiOiI4NyJ9LCJQYWRkaW5nIjp7IiRyZWYiOiI4OCJ9LCJCYWNrZ3JvdW5kIjp7IiRyZWYiOiI4OSJ9LCJJc1Zpc2libGUiOnRydWUsIldpZHRoIjowLjAsIkhlaWdodCI6MC4wLCJCb3JkZXJTdHlsZSI6eyIkaWQiOiIyMTMiLCJMaW5lQ29sb3IiOm51bGwsIkxpbmVXZWlnaHQiOjAuMCwiTGluZVR5cGUiOjAsIlBhcmVudFN0eWxlIjpudWxsfSwiUGFyZW50U3R5bGUiOm51bGx9LCJEdXJhdGlvblN0eWxlIjp7IiRpZCI6IjIxNCIsIkZvbnRTZXR0aW5ncyI6eyIkaWQiOiIyMTUiLCJGb250U2l6ZSI6MTAsIkZvbnROYW1lIjoiQ2FsaWJyaSIsIklzQm9sZCI6ZmFsc2UsIklzSXRhbGljIjpmYWxzZSwiSXNVbmRlcmxpbmVkIjpmYWxzZSwiUGFyZW50U3R5bGUiOm51bGx9LCJBdXRvU2l6ZSI6MCwiRm9yZWdyb3VuZCI6eyIkcmVmIjoiOTIifSwiTWF4V2lkdGgiOjIwMC4wLCJNYXhIZWlnaHQiOiJJbmZpbml0eSIsIlNtYXJ0Rm9yZWdyb3VuZElzQWN0aXZlIjpmYWxzZSwiSG9yaXpvbnRhbEFsaWdubWVudCI6MCwiVmVydGljYWxBbGlnbm1lbnQiOjAsIlNtYXJ0Rm9yZWdyb3VuZCI6bnVsbCwiQmFja2dyb3VuZEZpbGxUeXBlIjowLCJNYXJnaW4iOnsiJHJlZiI6Ijk0In0sIlBhZGRpbmciOnsiJHJlZiI6Ijk1In0sIkJhY2tncm91bmQiOnsiJHJlZiI6Ijk2In0sIklzVmlzaWJsZSI6dHJ1ZSwiV2lkdGgiOjAuMCwiSGVpZ2h0IjowLjAsIkJvcmRlclN0eWxlIjp7IiRpZCI6IjIxNiIsIkxpbmVDb2xvciI6bnVsbCwiTGluZVdlaWdodCI6MC4wLCJMaW5lVHlwZSI6MCwiUGFyZW50U3R5bGUiOm51bGx9LCJQYXJlbnRTdHlsZSI6bnVsbH0sIkhvcml6b250YWxDb25uZWN0b3JTdHlsZSI6eyIkaWQiOiIyMTciLCJMaW5lQ29sb3IiOnsiJHJlZiI6Ijk4In0sIkxpbmVXZWlnaHQiOjEuMCwiTGluZVR5cGUiOjAsIlBhcmVudFN0eWxlIjpudWxsfSwiVmVydGljYWxDb25uZWN0b3JTdHlsZSI6eyIkaWQiOiIyMTgiLCJMaW5lQ29sb3IiOnsiJHJlZiI6IjEwMSJ9LCJMaW5lV2VpZ2h0IjowLjAsIkxpbmVUeXBlIjowLCJQYXJlbnRTdHlsZSI6bnVsbH0sIk1hcmdpbiI6bnVsbCwiU3RhcnREYXRlUG9zaXRpb24iOjMsIkVuZERhdGVQb3NpdGlvbiI6MywiRGF0ZUlzVmlzaWJsZSI6dHJ1ZSwiVGl0bGVQb3NpdGlvbiI6NCwiRHVyYXRpb25Qb3NpdGlvbiI6NiwiUGVyY2VudGFnZUNvbXBsZXRlZFBvc2l0aW9uIjo2LCJTcGFjaW5nIjo1LCJJc0JlbG93VGltZWJhbmQiOmZhbHNlLCJQZXJjZW50YWdlQ29tcGxldGVTaGFwZU9wYWNpdHkiOjM1LCJTaGFwZVN0eWxlIjp7IiRpZCI6IjIxOSIsIk1hcmdpbiI6eyIkcmVmIjoiMTA0In0sIlBhZGRpbmciOnsiJHJlZiI6IjEwNSJ9LCJCYWNrZ3JvdW5kIjp7IiRpZCI6IjIyMCIsIkNvbG9yIjp7IiRpZCI6IjIyMSIsIkEiOjI1NSwiUiI6MTE4LCJHIjoxMzEsIkIiOjE0OX19LCJJc1Zpc2libGUiOnRydWUsIldpZHRoIjowLjAsIkhlaWdodCI6MTAuMCwiQm9yZGVyU3R5bGUiOnsiJGlkIjoiMjIyIiwiTGluZUNvbG9yIjp7IiRpZCI6IjIyMyIsIiR0eXBlIjoiTkxSRS5Db21tb24uRG9tLlNvbGlkQ29sb3JCcnVzaCwgTkxSRS5Db21tb24iLCJDb2xvciI6eyIkaWQiOiIyMjQiLCJBIjoyNTUsIlIiOjI1NSwiRyI6MCwiQiI6MH19LCJMaW5lV2VpZ2h0IjowLjAsIkxpbmVUeXBlIjowLCJQYXJlbnRTdHlsZSI6bnVsbH0sIlBhcmVudFN0eWxlIjpudWxsfSwiVGl0bGVTdHlsZSI6eyIkaWQiOiIyMjUiLCJGb250U2V0dGluZ3MiOnsiJGlkIjoiMjI2IiwiRm9udFNpemUiOjExLCJGb250TmFtZSI6IkNhbGlicmkiLCJJc0JvbGQiOnRydWUsIklzSXRhbGljIjpmYWxzZSwiSXNVbmRlcmxpbmVkIjpmYWxzZSwiUGFyZW50U3R5bGUiOm51bGx9LCJBdXRvU2l6ZSI6MCwiRm9yZWdyb3VuZCI6eyIkaWQiOiIyMjciLCJDb2xvciI6eyIkaWQiOiIyMjgiLCJBIjoyNTUsIlIiOjAsIkciOjAsIkIiOjB9fSwiTWF4V2lkdGgiOjcyMC4wLCJNYXhIZWlnaHQiOiJJbmZpbml0eSIsIlNtYXJ0Rm9yZWdyb3VuZElzQWN0aXZlIjpmYWxzZSwiSG9yaXpvbnRhbEFsaWdubWVudCI6MCwiVmVydGljYWxBbGlnbm1lbnQiOjAsIlNtYXJ0Rm9yZWdyb3VuZCI6bnVsbCwiQmFja2dyb3VuZEZpbGxUeXBlIjowLCJNYXJnaW4iOnsiJHJlZiI6IjExNSJ9LCJQYWRkaW5nIjp7IiRyZWYiOiIxMTYifSwiQmFja2dyb3VuZCI6eyIkaWQiOiIyMjkiLCJDb2xvciI6eyIkaWQiOiIyMzAiLCJBIjowLCJSIjoyNTUsIkciOjI1NSwiQiI6MjU1fX0sIklzVmlzaWJsZSI6dHJ1ZSwiV2lkdGgiOjAuMCwiSGVpZ2h0IjowLjAsIkJvcmRlclN0eWxlIjp7IiRpZCI6IjIzMSIsIkxpbmVDb2xvciI6bnVsbCwiTGluZVdlaWdodCI6MC4wLCJMaW5lVHlwZSI6MCwiUGFyZW50U3R5bGUiOm51bGx9LCJQYXJlbnRTdHlsZSI6bnVsbH0sIkRhdGVTdHlsZSI6eyIkaWQiOiIyMzIiLCJGb250U2V0dGluZ3MiOnsiJGlkIjoiMjMzIiwiRm9udFNpemUiOjEwLCJGb250TmFtZSI6IkNhbGlicmkiLCJJc0JvbGQiOmZhbHNlLCJJc0l0YWxpYyI6ZmFsc2UsIklzVW5kZXJsaW5lZCI6ZmFsc2UsIlBhcmVudFN0eWxlIjpudWxsfSwiQXV0b1NpemUiOjAsIkZvcmVncm91bmQiOnsiJGlkIjoiMjM0IiwiQ29sb3IiOnsiJGlkIjoiMjM1IiwiQSI6MjU1LCJSIjo2OCwiRyI6ODQsIkIiOjEwNn19LCJNYXhXaWR0aCI6MjAwLjAsIk1heEhlaWdodCI6IkluZmluaXR5IiwiU21hcnRGb3JlZ3JvdW5kSXNBY3RpdmUiOmZhbHNlLCJIb3Jpem9udGFsQWxpZ25tZW50IjoyLCJWZXJ0aWNhbEFsaWdubWVudCI6MCwiU21hcnRGb3JlZ3JvdW5kIjpudWxsLCJCYWNrZ3JvdW5kRmlsbFR5cGUiOjAsIk1hcmdpbiI6eyIkcmVmIjoiMTIyIn0sIlBhZGRpbmciOnsiJHJlZiI6IjEyMyJ9LCJCYWNrZ3JvdW5kIjp7IiRpZCI6IjIzNiIsIkNvbG9yIjp7IiRpZCI6IjIzNyIsIkEiOjAsIlIiOjI1NSwiRyI6MjU1LCJCIjoyNTV9fSwiSXNWaXNpYmxlIjp0cnVlLCJXaWR0aCI6MC4wLCJIZWlnaHQiOjAuMCwiQm9yZGVyU3R5bGUiOnsiJGlkIjoiMjM4IiwiTGluZUNvbG9yIjpudWxsLCJMaW5lV2VpZ2h0IjowLjAsIkxpbmVUeXBlIjowLCJQYXJlbnRTdHlsZSI6bnVsbH0sIlBhcmVudFN0eWxlIjpudWxsfSwiRGF0ZUZvcm1hdCI6eyIkaWQiOiIyMzkiLCJGb3JtYXRTdHJpbmciOiJNTU0gZCIsIlNlcGFyYXRvciI6Ii8iLCJVc2VJbnRlcm5hdGlvbmFsRGF0ZUZvcm1hdCI6ZmFsc2UsIkRhdGVJc1Zpc2libGUiOnRydWUsIlRpbWVJc1Zpc2libGUiOmZhbHNlLCJIb3VyRGlnaXRzIjoxLCJBbVBtRGVzaWduYXRvciI6MiwiVHJpbTAwTWludXRlcyI6ZmFsc2UsIkxhc3RLbm93blZpc2liaWxpdHlTdGF0ZSI6bnVsbH0sIklzVmlzaWJsZSI6dHJ1ZSwiUGFyZW50U3R5bGUiOm51bGx9LCJJbmRleCI6MCwiU21hcnREdXJhdGlvbkFjdGl2YXRlZCI6ZmFsc2UsIkRhdGVGb3JtYXQiOnsiJHJlZiI6IjIzOSJ9LCJJZCI6IjA5NDRmZjIwLTc2YjYtNGI2OC1iOWMxLTk1N2I4MjE3YzcyYSIsIkltcG9ydElkIjpudWxsLCJUaXRsZSI6Ikluc3RhbGxhdGlvbiBQcm9wb3NhbCIsIk5vdGUiOm51bGwsIkh5cGVybGluayI6eyIkaWQiOiIyNDAiLCJBZGRyZXNzIjoiIiwiU3ViQWRkcmVzcyI6IiJ9LCJJc0NoYW5nZWQiOmZhbHNlLCJJc05ldyI6ZmFsc2V9LHsiJGlkIjoiMjQxIiwiR3JvdXBOYW1lIjpudWxsLCJTdGFydERhdGUiOiIyMDIwLTAzLTA4VDIzOjU5OjAwWiIsIkVuZERhdGUiOiIyMDIwLTAzLTE2VDIzOjU5OjAwWiIsIlBlcmNlbnRhZ2VDb21wbGV0ZSI6bnVsbCwiU3R5bGUiOnsiJGlkIjoiMjQyIiwiU2hhcGUiOjAsIlNoYXBlVGhpY2tuZXNzIjowLCJEdXJhdGlvbkZvcm1hdCI6MCwiSW5jbHVkZU5vbldvcmtpbmdEYXlzSW5EdXJhdGlvbiI6ZmFsc2UsIlBlcmNlbnRhZ2VDb21wbGV0ZVN0eWxlIjp7IiRpZCI6IjI0MyIsIkZvbnRTZXR0aW5ncyI6eyIkaWQiOiIyNDQiLCJGb250U2l6ZSI6MTAsIkZvbnROYW1lIjoiQ2FsaWJyaSIsIklzQm9sZCI6ZmFsc2UsIklzSXRhbGljIjpmYWxzZSwiSXNVbmRlcmxpbmVkIjpmYWxzZSwiUGFyZW50U3R5bGUiOm51bGx9LCJBdXRvU2l6ZSI6MCwiRm9yZWdyb3VuZCI6eyIkcmVmIjoiODUifSwiTWF4V2lkdGgiOjIwMC4wLCJNYXhIZWlnaHQiOiJJbmZpbml0eSIsIlNtYXJ0Rm9yZWdyb3VuZElzQWN0aXZlIjpmYWxzZSwiSG9yaXpvbnRhbEFsaWdubWVudCI6MCwiVmVydGljYWxBbGlnbm1lbnQiOjAsIlNtYXJ0Rm9yZWdyb3VuZCI6bnVsbCwiQmFja2dyb3VuZEZpbGxUeXBlIjowLCJNYXJnaW4iOnsiJHJlZiI6Ijg3In0sIlBhZGRpbmciOnsiJHJlZiI6Ijg4In0sIkJhY2tncm91bmQiOnsiJHJlZiI6Ijg5In0sIklzVmlzaWJsZSI6dHJ1ZSwiV2lkdGgiOjAuMCwiSGVpZ2h0IjowLjAsIkJvcmRlclN0eWxlIjp7IiRpZCI6IjI0NSIsIkxpbmVDb2xvciI6bnVsbCwiTGluZVdlaWdodCI6MC4wLCJMaW5lVHlwZSI6MCwiUGFyZW50U3R5bGUiOm51bGx9LCJQYXJlbnRTdHlsZSI6bnVsbH0sIkR1cmF0aW9uU3R5bGUiOnsiJGlkIjoiMjQ2IiwiRm9udFNldHRpbmdzIjp7IiRpZCI6IjI0NyIsIkZvbnRTaXplIjoxMCwiRm9udE5hbWUiOiJDYWxpYnJpIiwiSXNCb2xkIjpmYWxzZSwiSXNJdGFsaWMiOmZhbHNlLCJJc1VuZGVybGluZWQiOmZhbHNlLCJQYXJlbnRTdHlsZSI6bnVsbH0sIkF1dG9TaXplIjowLCJGb3JlZ3JvdW5kIjp7IiRyZWYiOiI5MiJ9LCJNYXhXaWR0aCI6MjAwLjAsIk1heEhlaWdodCI6IkluZmluaXR5IiwiU21hcnRGb3JlZ3JvdW5kSXNBY3RpdmUiOmZhbHNlLCJIb3Jpem9udGFsQWxpZ25tZW50IjowLCJWZXJ0aWNhbEFsaWdubWVudCI6MCwiU21hcnRGb3JlZ3JvdW5kIjpudWxsLCJCYWNrZ3JvdW5kRmlsbFR5cGUiOjAsIk1hcmdpbiI6eyIkcmVmIjoiOTQifSwiUGFkZGluZyI6eyIkcmVmIjoiOTUifSwiQmFja2dyb3VuZCI6eyIkcmVmIjoiOTYifSwiSXNWaXNpYmxlIjp0cnVlLCJXaWR0aCI6MC4wLCJIZWlnaHQiOjAuMCwiQm9yZGVyU3R5bGUiOnsiJGlkIjoiMjQ4IiwiTGluZUNvbG9yIjpudWxsLCJMaW5lV2VpZ2h0IjowLjAsIkxpbmVUeXBlIjowLCJQYXJlbnRTdHlsZSI6bnVsbH0sIlBhcmVudFN0eWxlIjpudWxsfSwiSG9yaXpvbnRhbENvbm5lY3RvclN0eWxlIjp7IiRpZCI6IjI0OSIsIkxpbmVDb2xvciI6eyIkcmVmIjoiOTgifSwiTGluZVdlaWdodCI6MS4wLCJMaW5lVHlwZSI6MCwiUGFyZW50U3R5bGUiOm51bGx9LCJWZXJ0aWNhbENvbm5lY3RvclN0eWxlIjp7IiRpZCI6IjI1MCIsIkxpbmVDb2xvciI6eyIkcmVmIjoiMTAx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UsIklzQmVsb3dUaW1lYmFuZCI6ZmFsc2UsIlBlcmNlbnRhZ2VDb21wbGV0ZVNoYXBlT3BhY2l0eSI6MzUsIlNoYXBlU3R5bGUiOnsiJGlkIjoiMjUxIiwiTWFyZ2luIjp7IiRyZWYiOiIxMDQifSwiUGFkZGluZyI6eyIkcmVmIjoiMTA1In0sIkJhY2tncm91bmQiOnsiJGlkIjoiMjUyIiwiQ29sb3IiOnsiJGlkIjoiMjUzIiwiQSI6MjU1LCJSIjoxMTgsIkciOjEzMSwiQiI6MTQ5fX0sIklzVmlzaWJsZSI6dHJ1ZSwiV2lkdGgiOjAuMCwiSGVpZ2h0IjoxMC4wLCJCb3JkZXJTdHlsZSI6eyIkaWQiOiIyNTQiLCJMaW5lQ29sb3IiOnsiJGlkIjoiMjU1IiwiJHR5cGUiOiJOTFJFLkNvbW1vbi5Eb20uU29saWRDb2xvckJydXNoLCBOTFJFLkNvbW1vbiIsIkNvbG9yIjp7IiRpZCI6IjI1NiIsIkEiOjI1NSwiUiI6MjU1LCJHIjowLCJCIjowfX0sIkxpbmVXZWlnaHQiOjAuMCwiTGluZVR5cGUiOjAsIlBhcmVudFN0eWxlIjpudWxsfSwiUGFyZW50U3R5bGUiOm51bGx9LCJUaXRsZVN0eWxlIjp7IiRpZCI6IjI1NyIsIkZvbnRTZXR0aW5ncyI6eyIkaWQiOiIyNTgiLCJGb250U2l6ZSI6MTEsIkZvbnROYW1lIjoiQ2FsaWJyaSIsIklzQm9sZCI6dHJ1ZSwiSXNJdGFsaWMiOmZhbHNlLCJJc1VuZGVybGluZWQiOmZhbHNlLCJQYXJlbnRTdHlsZSI6bnVsbH0sIkF1dG9TaXplIjowLCJGb3JlZ3JvdW5kIjp7IiRpZCI6IjI1OSIsIkNvbG9yIjp7IiRpZCI6IjI2MCIsIkEiOjI1NSwiUiI6MCwiRyI6MCwiQiI6MH19LCJNYXhXaWR0aCI6NzIwLjAsIk1heEhlaWdodCI6IkluZmluaXR5IiwiU21hcnRGb3JlZ3JvdW5kSXNBY3RpdmUiOmZhbHNlLCJIb3Jpem9udGFsQWxpZ25tZW50IjowLCJWZXJ0aWNhbEFsaWdubWVudCI6MCwiU21hcnRGb3JlZ3JvdW5kIjpudWxsLCJCYWNrZ3JvdW5kRmlsbFR5cGUiOjAsIk1hcmdpbiI6eyIkcmVmIjoiMTE1In0sIlBhZGRpbmciOnsiJHJlZiI6IjExNiJ9LCJCYWNrZ3JvdW5kIjp7IiRpZCI6IjI2MSIsIkNvbG9yIjp7IiRpZCI6IjI2MiIsIkEiOjAsIlIiOjI1NSwiRyI6MjU1LCJCIjoyNTV9fSwiSXNWaXNpYmxlIjp0cnVlLCJXaWR0aCI6MC4wLCJIZWlnaHQiOjAuMCwiQm9yZGVyU3R5bGUiOnsiJGlkIjoiMjYzIiwiTGluZUNvbG9yIjpudWxsLCJMaW5lV2VpZ2h0IjowLjAsIkxpbmVUeXBlIjowLCJQYXJlbnRTdHlsZSI6bnVsbH0sIlBhcmVudFN0eWxlIjpudWxsfSwiRGF0ZVN0eWxlIjp7IiRpZCI6IjI2NCIsIkZvbnRTZXR0aW5ncyI6eyIkaWQiOiIyNjUiLCJGb250U2l6ZSI6MTAsIkZvbnROYW1lIjoiQ2FsaWJyaSIsIklzQm9sZCI6ZmFsc2UsIklzSXRhbGljIjpmYWxzZSwiSXNVbmRlcmxpbmVkIjpmYWxzZSwiUGFyZW50U3R5bGUiOm51bGx9LCJBdXRvU2l6ZSI6MCwiRm9yZWdyb3VuZCI6eyIkaWQiOiIyNjYiLCJDb2xvciI6eyIkaWQiOiIyNj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yZWYiOiIxMjIifSwiUGFkZGluZyI6eyIkcmVmIjoiMTIzIn0sIkJhY2tncm91bmQiOnsiJGlkIjoiMjY4IiwiQ29sb3IiOnsiJGlkIjoiMjY5IiwiQSI6MCwiUiI6MjU1LCJHIjoyNTUsIkIiOjI1NX19LCJJc1Zpc2libGUiOnRydWUsIldpZHRoIjowLjAsIkhlaWdodCI6MC4wLCJCb3JkZXJTdHlsZSI6eyIkaWQiOiIyNzAiLCJMaW5lQ29sb3IiOm51bGwsIkxpbmVXZWlnaHQiOjAuMCwiTGluZVR5cGUiOjAsIlBhcmVudFN0eWxlIjpudWxsfSwiUGFyZW50U3R5bGUiOm51bGx9LCJEYXRlRm9ybWF0Ijp7IiRpZCI6IjI3MSIsIkZvcm1hdFN0cmluZyI6Ik1NTSBkIiwiU2VwYXJhdG9yIjoiLyIsIlVzZUludGVybmF0aW9uYWxEYXRlRm9ybWF0IjpmYWxzZSwiRGF0ZUlzVmlzaWJsZSI6dHJ1ZSwiVGltZUlzVmlzaWJsZSI6ZmFsc2UsIkhvdXJEaWdpdHMiOjEsIkFtUG1EZXNpZ25hdG9yIjoyLCJUcmltMDBNaW51dGVzIjpmYWxzZSwiTGFzdEtub3duVmlzaWJpbGl0eVN0YXRlIjpudWxsfSwiSXNWaXNpYmxlIjp0cnVlLCJQYXJlbnRTdHlsZSI6bnVsbH0sIkluZGV4IjoyLCJTbWFydER1cmF0aW9uQWN0aXZhdGVkIjpmYWxzZSwiRGF0ZUZvcm1hdCI6eyIkcmVmIjoiMjcxIn0sIklkIjoiYjU4ZjZmMDktMWI2ZC00YmYwLTk5NWYtOTYyMjg2M2YxZmRiIiwiSW1wb3J0SWQiOm51bGwsIlRpdGxlIjoiQ29ubmVjdCBzZW5zb3IgdG8gdGhlIEFyZHVpbm8gYW5kIGNvbXB1dGVyIiwiTm90ZSI6bnVsbCwiSHlwZXJsaW5rIjp7IiRpZCI6IjI3MiIsIkFkZHJlc3MiOiIiLCJTdWJBZGRyZXNzIjoiIn0sIklzQ2hhbmdlZCI6ZmFsc2UsIklzTmV3IjpmYWxzZX0seyIkaWQiOiIyNzMiLCJHcm91cE5hbWUiOm51bGwsIlN0YXJ0RGF0ZSI6IjIwMjAtMDMtMTVUMjM6NTk6MDBaIiwiRW5kRGF0ZSI6IjIwMjAtMDQtMDVUMjM6NTk6MDBaIiwiUGVyY2VudGFnZUNvbXBsZXRlIjpudWxsLCJTdHlsZSI6eyIkaWQiOiIyNzQiLCJTaGFwZSI6MCwiU2hhcGVUaGlja25lc3MiOjAsIkR1cmF0aW9uRm9ybWF0IjowLCJJbmNsdWRlTm9uV29ya2luZ0RheXNJbkR1cmF0aW9uIjpmYWxzZSwiUGVyY2VudGFnZUNvbXBsZXRlU3R5bGUiOnsiJGlkIjoiMjc1IiwiRm9udFNldHRpbmdzIjp7IiRpZCI6IjI3NiIsIkZvbnRTaXplIjoxMCwiRm9udE5hbWUiOiJDYWxpYnJpIiwiSXNCb2xkIjpmYWxzZSwiSXNJdGFsaWMiOmZhbHNlLCJJc1VuZGVybGluZWQiOmZhbHNlLCJQYXJlbnRTdHlsZSI6bnVsbH0sIkF1dG9TaXplIjowLCJGb3JlZ3JvdW5kIjp7IiRyZWYiOiI4NSJ9LCJNYXhXaWR0aCI6MjAwLjAsIk1heEhlaWdodCI6IkluZmluaXR5IiwiU21hcnRGb3JlZ3JvdW5kSXNBY3RpdmUiOmZhbHNlLCJIb3Jpem9udGFsQWxpZ25tZW50IjowLCJWZXJ0aWNhbEFsaWdubWVudCI6MCwiU21hcnRGb3JlZ3JvdW5kIjpudWxsLCJCYWNrZ3JvdW5kRmlsbFR5cGUiOjAsIk1hcmdpbiI6eyIkcmVmIjoiODcifSwiUGFkZGluZyI6eyIkcmVmIjoiODgifSwiQmFja2dyb3VuZCI6eyIkcmVmIjoiODkifSwiSXNWaXNpYmxlIjp0cnVlLCJXaWR0aCI6MC4wLCJIZWlnaHQiOjAuMCwiQm9yZGVyU3R5bGUiOnsiJGlkIjoiMjc3IiwiTGluZUNvbG9yIjpudWxsLCJMaW5lV2VpZ2h0IjowLjAsIkxpbmVUeXBlIjowLCJQYXJlbnRTdHlsZSI6bnVsbH0sIlBhcmVudFN0eWxlIjpudWxsfSwiRHVyYXRpb25TdHlsZSI6eyIkaWQiOiIyNzgiLCJGb250U2V0dGluZ3MiOnsiJGlkIjoiMjc5IiwiRm9udFNpemUiOjEwLCJGb250TmFtZSI6IkNhbGlicmkiLCJJc0JvbGQiOmZhbHNlLCJJc0l0YWxpYyI6ZmFsc2UsIklzVW5kZXJsaW5lZCI6ZmFsc2UsIlBhcmVudFN0eWxlIjpudWxsfSwiQXV0b1NpemUiOjAsIkZvcmVncm91bmQiOnsiJHJlZiI6IjkyIn0sIk1heFdpZHRoIjoyMDAuMCwiTWF4SGVpZ2h0IjoiSW5maW5pdHkiLCJTbWFydEZvcmVncm91bmRJc0FjdGl2ZSI6ZmFsc2UsIkhvcml6b250YWxBbGlnbm1lbnQiOjAsIlZlcnRpY2FsQWxpZ25tZW50IjowLCJTbWFydEZvcmVncm91bmQiOm51bGwsIkJhY2tncm91bmRGaWxsVHlwZSI6MCwiTWFyZ2luIjp7IiRyZWYiOiI5NCJ9LCJQYWRkaW5nIjp7IiRyZWYiOiI5NSJ9LCJCYWNrZ3JvdW5kIjp7IiRyZWYiOiI5NiJ9LCJJc1Zpc2libGUiOnRydWUsIldpZHRoIjowLjAsIkhlaWdodCI6MC4wLCJCb3JkZXJTdHlsZSI6eyIkaWQiOiIyODAiLCJMaW5lQ29sb3IiOm51bGwsIkxpbmVXZWlnaHQiOjAuMCwiTGluZVR5cGUiOjAsIlBhcmVudFN0eWxlIjpudWxsfSwiUGFyZW50U3R5bGUiOm51bGx9LCJIb3Jpem9udGFsQ29ubmVjdG9yU3R5bGUiOnsiJGlkIjoiMjgxIiwiTGluZUNvbG9yIjp7IiRyZWYiOiI5OCJ9LCJMaW5lV2VpZ2h0IjoxLjAsIkxpbmVUeXBlIjowLCJQYXJlbnRTdHlsZSI6bnVsbH0sIlZlcnRpY2FsQ29ubmVjdG9yU3R5bGUiOnsiJGlkIjoiMjgyIiwiTGluZUNvbG9yIjp7IiRyZWYiOiIxMDEifSwiTGluZVdlaWdodCI6MC4wLCJMaW5lVHlwZSI6MCwiUGFyZW50U3R5bGUiOm51bGx9LCJNYXJnaW4iOm51bGwsIlN0YXJ0RGF0ZVBvc2l0aW9uIjozLCJFbmREYXRlUG9zaXRpb24iOjMsIkRhdGVJc1Zpc2libGUiOnRydWUsIlRpdGxlUG9zaXRpb24iOjQsIkR1cmF0aW9uUG9zaXRpb24iOjYsIlBlcmNlbnRhZ2VDb21wbGV0ZWRQb3NpdGlvbiI6NiwiU3BhY2luZyI6NSwiSXNCZWxvd1RpbWViYW5kIjpmYWxzZSwiUGVyY2VudGFnZUNvbXBsZXRlU2hhcGVPcGFjaXR5IjozNSwiU2hhcGVTdHlsZSI6eyIkaWQiOiIyODMiLCJNYXJnaW4iOnsiJHJlZiI6IjEwNCJ9LCJQYWRkaW5nIjp7IiRyZWYiOiIxMDUifSwiQmFja2dyb3VuZCI6eyIkaWQiOiIyODQiLCJDb2xvciI6eyIkaWQiOiIyODUiLCJBIjoyNTUsIlIiOjExOCwiRyI6MTMxLCJCIjoxNDl9fSwiSXNWaXNpYmxlIjp0cnVlLCJXaWR0aCI6MC4wLCJIZWlnaHQiOjEwLjAsIkJvcmRlclN0eWxlIjp7IiRpZCI6IjI4NiIsIkxpbmVDb2xvciI6eyIkcmVmIjoiMjU1In0sIkxpbmVXZWlnaHQiOjAuMCwiTGluZVR5cGUiOjAsIlBhcmVudFN0eWxlIjpudWxsfSwiUGFyZW50U3R5bGUiOm51bGx9LCJUaXRsZVN0eWxlIjp7IiRpZCI6IjI4NyIsIkZvbnRTZXR0aW5ncyI6eyIkaWQiOiIyODgiLCJGb250U2l6ZSI6MTEsIkZvbnROYW1lIjoiQ2FsaWJyaSIsIklzQm9sZCI6dHJ1ZSwiSXNJdGFsaWMiOmZhbHNlLCJJc1VuZGVybGluZWQiOmZhbHNlLCJQYXJlbnRTdHlsZSI6bnVsbH0sIkF1dG9TaXplIjowLCJGb3JlZ3JvdW5kIjp7IiRpZCI6IjI4OSIsIkNvbG9yIjp7IiRpZCI6IjI5MCIsIkEiOjI1NSwiUiI6MCwiRyI6MCwiQiI6MH19LCJNYXhXaWR0aCI6NzIwLjAsIk1heEhlaWdodCI6IkluZmluaXR5IiwiU21hcnRGb3JlZ3JvdW5kSXNBY3RpdmUiOmZhbHNlLCJIb3Jpem9udGFsQWxpZ25tZW50IjowLCJWZXJ0aWNhbEFsaWdubWVudCI6MCwiU21hcnRGb3JlZ3JvdW5kIjpudWxsLCJCYWNrZ3JvdW5kRmlsbFR5cGUiOjAsIk1hcmdpbiI6eyIkcmVmIjoiMTE1In0sIlBhZGRpbmciOnsiJHJlZiI6IjExNiJ9LCJCYWNrZ3JvdW5kIjp7IiRpZCI6IjI5MSIsIkNvbG9yIjp7IiRpZCI6IjI5MiIsIkEiOjAsIlIiOjI1NSwiRyI6MjU1LCJCIjoyNTV9fSwiSXNWaXNpYmxlIjp0cnVlLCJXaWR0aCI6MC4wLCJIZWlnaHQiOjAuMCwiQm9yZGVyU3R5bGUiOnsiJGlkIjoiMjkzIiwiTGluZUNvbG9yIjpudWxsLCJMaW5lV2VpZ2h0IjowLjAsIkxpbmVUeXBlIjowLCJQYXJlbnRTdHlsZSI6bnVsbH0sIlBhcmVudFN0eWxlIjpudWxsfSwiRGF0ZVN0eWxlIjp7IiRpZCI6IjI5NCIsIkZvbnRTZXR0aW5ncyI6eyIkaWQiOiIyOTUiLCJGb250U2l6ZSI6MTAsIkZvbnROYW1lIjoiQ2FsaWJyaSIsIklzQm9sZCI6ZmFsc2UsIklzSXRhbGljIjpmYWxzZSwiSXNVbmRlcmxpbmVkIjpmYWxzZSwiUGFyZW50U3R5bGUiOm51bGx9LCJBdXRvU2l6ZSI6MCwiRm9yZWdyb3VuZCI6eyIkaWQiOiIyOTYiLCJDb2xvciI6eyIkaWQiOiIyOT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yZWYiOiIxMjIifSwiUGFkZGluZyI6eyIkcmVmIjoiMTIzIn0sIkJhY2tncm91bmQiOnsiJGlkIjoiMjk4IiwiQ29sb3IiOnsiJGlkIjoiMjk5IiwiQSI6MCwiUiI6MjU1LCJHIjoyNTUsIkIiOjI1NX19LCJJc1Zpc2libGUiOnRydWUsIldpZHRoIjowLjAsIkhlaWdodCI6MC4wLCJCb3JkZXJTdHlsZSI6eyIkaWQiOiIzMDAiLCJMaW5lQ29sb3IiOm51bGwsIkxpbmVXZWlnaHQiOjAuMCwiTGluZVR5cGUiOjAsIlBhcmVudFN0eWxlIjpudWxsfSwiUGFyZW50U3R5bGUiOm51bGx9LCJEYXRlRm9ybWF0Ijp7IiRyZWYiOiIyNzEifSwiSXNWaXNpYmxlIjp0cnVlLCJQYXJlbnRTdHlsZSI6bnVsbH0sIkluZGV4IjozLCJTbWFydER1cmF0aW9uQWN0aXZhdGVkIjpmYWxzZSwiRGF0ZUZvcm1hdCI6eyIkcmVmIjoiMjcxIn0sIklkIjoiNGE1ZGNkMTQtYjEwMy00NTIzLTgxZGEtMTYzYzlkNTVlZjlhIiwiSW1wb3J0SWQiOm51bGwsIlRpdGxlIjoiV3JpdGUgdGhlIG1haW4gcHJvZ3JhbSBhbmQgZ3JhcGhpY2FsIGludGVyZmFjZSIsIk5vdGUiOm51bGwsIkh5cGVybGluayI6eyIkaWQiOiIzMDEiLCJBZGRyZXNzIjoiIiwiU3ViQWRkcmVzcyI6IiJ9LCJJc0NoYW5nZWQiOmZhbHNlLCJJc05ldyI6ZmFsc2V9LHsiJGlkIjoiMzAyIiwiR3JvdXBOYW1lIjpudWxsLCJTdGFydERhdGUiOiIyMDIwLTA0LTAxVDIzOjU5OjAwWiIsIkVuZERhdGUiOiIyMDIwLTA0LTExVDIzOjU5OjAwWiIsIlBlcmNlbnRhZ2VDb21wbGV0ZSI6bnVsbCwiU3R5bGUiOnsiJGlkIjoiMzAzIiwiU2hhcGUiOjAsIlNoYXBlVGhpY2tuZXNzIjowLCJEdXJhdGlvbkZvcm1hdCI6MCwiSW5jbHVkZU5vbldvcmtpbmdEYXlzSW5EdXJhdGlvbiI6ZmFsc2UsIlBlcmNlbnRhZ2VDb21wbGV0ZVN0eWxlIjp7IiRpZCI6IjMwNCIsIkZvbnRTZXR0aW5ncyI6eyIkaWQiOiIzMDUiLCJGb250U2l6ZSI6MTAsIkZvbnROYW1lIjoiQ2FsaWJyaSIsIklzQm9sZCI6ZmFsc2UsIklzSXRhbGljIjpmYWxzZSwiSXNVbmRlcmxpbmVkIjpmYWxzZSwiUGFyZW50U3R5bGUiOm51bGx9LCJBdXRvU2l6ZSI6MCwiRm9yZWdyb3VuZCI6eyIkcmVmIjoiODUifSwiTWF4V2lkdGgiOjIwMC4wLCJNYXhIZWlnaHQiOiJJbmZpbml0eSIsIlNtYXJ0Rm9yZWdyb3VuZElzQWN0aXZlIjpmYWxzZSwiSG9yaXpvbnRhbEFsaWdubWVudCI6MCwiVmVydGljYWxBbGlnbm1lbnQiOjAsIlNtYXJ0Rm9yZWdyb3VuZCI6bnVsbCwiQmFja2dyb3VuZEZpbGxUeXBlIjowLCJNYXJnaW4iOnsiJHJlZiI6Ijg3In0sIlBhZGRpbmciOnsiJHJlZiI6Ijg4In0sIkJhY2tncm91bmQiOnsiJHJlZiI6Ijg5In0sIklzVmlzaWJsZSI6dHJ1ZSwiV2lkdGgiOjAuMCwiSGVpZ2h0IjowLjAsIkJvcmRlclN0eWxlIjp7IiRpZCI6IjMwNiIsIkxpbmVDb2xvciI6bnVsbCwiTGluZVdlaWdodCI6MC4wLCJMaW5lVHlwZSI6MCwiUGFyZW50U3R5bGUiOm51bGx9LCJQYXJlbnRTdHlsZSI6bnVsbH0sIkR1cmF0aW9uU3R5bGUiOnsiJGlkIjoiMzA3IiwiRm9udFNldHRpbmdzIjp7IiRpZCI6IjMwOCIsIkZvbnRTaXplIjoxMCwiRm9udE5hbWUiOiJDYWxpYnJpIiwiSXNCb2xkIjpmYWxzZSwiSXNJdGFsaWMiOmZhbHNlLCJJc1VuZGVybGluZWQiOmZhbHNlLCJQYXJlbnRTdHlsZSI6bnVsbH0sIkF1dG9TaXplIjowLCJGb3JlZ3JvdW5kIjp7IiRyZWYiOiI5MiJ9LCJNYXhXaWR0aCI6MjAwLjAsIk1heEhlaWdodCI6IkluZmluaXR5IiwiU21hcnRGb3JlZ3JvdW5kSXNBY3RpdmUiOmZhbHNlLCJIb3Jpem9udGFsQWxpZ25tZW50IjowLCJWZXJ0aWNhbEFsaWdubWVudCI6MCwiU21hcnRGb3JlZ3JvdW5kIjpudWxsLCJCYWNrZ3JvdW5kRmlsbFR5cGUiOjAsIk1hcmdpbiI6eyIkcmVmIjoiOTQifSwiUGFkZGluZyI6eyIkcmVmIjoiOTUifSwiQmFja2dyb3VuZCI6eyIkcmVmIjoiOTYifSwiSXNWaXNpYmxlIjp0cnVlLCJXaWR0aCI6MC4wLCJIZWlnaHQiOjAuMCwiQm9yZGVyU3R5bGUiOnsiJGlkIjoiMzA5IiwiTGluZUNvbG9yIjpudWxsLCJMaW5lV2VpZ2h0IjowLjAsIkxpbmVUeXBlIjowLCJQYXJlbnRTdHlsZSI6bnVsbH0sIlBhcmVudFN0eWxlIjpudWxsfSwiSG9yaXpvbnRhbENvbm5lY3RvclN0eWxlIjp7IiRpZCI6IjMxMCIsIkxpbmVDb2xvciI6eyIkcmVmIjoiOTgifSwiTGluZVdlaWdodCI6MS4wLCJMaW5lVHlwZSI6MCwiUGFyZW50U3R5bGUiOm51bGx9LCJWZXJ0aWNhbENvbm5lY3RvclN0eWxlIjp7IiRpZCI6IjMxMSIsIkxpbmVDb2xvciI6eyIkcmVmIjoiMTAx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UsIklzQmVsb3dUaW1lYmFuZCI6ZmFsc2UsIlBlcmNlbnRhZ2VDb21wbGV0ZVNoYXBlT3BhY2l0eSI6MzUsIlNoYXBlU3R5bGUiOnsiJGlkIjoiMzEyIiwiTWFyZ2luIjp7IiRyZWYiOiIxMDQifSwiUGFkZGluZyI6eyIkcmVmIjoiMTA1In0sIkJhY2tncm91bmQiOnsiJGlkIjoiMzEzIiwiQ29sb3IiOnsiJGlkIjoiMzE0IiwiQSI6MjU1LCJSIjoxMTgsIkciOjEzMSwiQiI6MTQ5fX0sIklzVmlzaWJsZSI6dHJ1ZSwiV2lkdGgiOjAuMCwiSGVpZ2h0IjoxMC4wLCJCb3JkZXJTdHlsZSI6eyIkaWQiOiIzMTUiLCJMaW5lQ29sb3IiOnsiJHJlZiI6IjI1NSJ9LCJMaW5lV2VpZ2h0IjowLjAsIkxpbmVUeXBlIjowLCJQYXJlbnRTdHlsZSI6bnVsbH0sIlBhcmVudFN0eWxlIjpudWxsfSwiVGl0bGVTdHlsZSI6eyIkaWQiOiIzMTYiLCJGb250U2V0dGluZ3MiOnsiJGlkIjoiMzE3IiwiRm9udFNpemUiOjExLCJGb250TmFtZSI6IkNhbGlicmkiLCJJc0JvbGQiOnRydWUsIklzSXRhbGljIjpmYWxzZSwiSXNVbmRlcmxpbmVkIjpmYWxzZSwiUGFyZW50U3R5bGUiOm51bGx9LCJBdXRvU2l6ZSI6MCwiRm9yZWdyb3VuZCI6eyIkaWQiOiIzMTgiLCJDb2xvciI6eyIkaWQiOiIzMTkiLCJBIjoyNTUsIlIiOjAsIkciOjAsIkIiOjB9fSwiTWF4V2lkdGgiOjcyMC4wLCJNYXhIZWlnaHQiOiJJbmZpbml0eSIsIlNtYXJ0Rm9yZWdyb3VuZElzQWN0aXZlIjpmYWxzZSwiSG9yaXpvbnRhbEFsaWdubWVudCI6MCwiVmVydGljYWxBbGlnbm1lbnQiOjAsIlNtYXJ0Rm9yZWdyb3VuZCI6bnVsbCwiQmFja2dyb3VuZEZpbGxUeXBlIjowLCJNYXJnaW4iOnsiJHJlZiI6IjExNSJ9LCJQYWRkaW5nIjp7IiRyZWYiOiIxMTYifSwiQmFja2dyb3VuZCI6eyIkaWQiOiIzMjAiLCJDb2xvciI6eyIkaWQiOiIzMjEiLCJBIjowLCJSIjoyNTUsIkciOjI1NSwiQiI6MjU1fX0sIklzVmlzaWJsZSI6dHJ1ZSwiV2lkdGgiOjAuMCwiSGVpZ2h0IjowLjAsIkJvcmRlclN0eWxlIjp7IiRpZCI6IjMyMiIsIkxpbmVDb2xvciI6bnVsbCwiTGluZVdlaWdodCI6MC4wLCJMaW5lVHlwZSI6MCwiUGFyZW50U3R5bGUiOm51bGx9LCJQYXJlbnRTdHlsZSI6bnVsbH0sIkRhdGVTdHlsZSI6eyIkaWQiOiIzMjMiLCJGb250U2V0dGluZ3MiOnsiJGlkIjoiMzI0IiwiRm9udFNpemUiOjEwLCJGb250TmFtZSI6IkNhbGlicmkiLCJJc0JvbGQiOmZhbHNlLCJJc0l0YWxpYyI6ZmFsc2UsIklzVW5kZXJsaW5lZCI6ZmFsc2UsIlBhcmVudFN0eWxlIjpudWxsfSwiQXV0b1NpemUiOjAsIkZvcmVncm91bmQiOnsiJGlkIjoiMzI1IiwiQ29sb3IiOnsiJGlkIjoiMzI2IiwiQSI6MjU1LCJSIjo2OCwiRyI6ODQsIkIiOjEwNn19LCJNYXhXaWR0aCI6MjAwLjAsIk1heEhlaWdodCI6IkluZmluaXR5IiwiU21hcnRGb3JlZ3JvdW5kSXNBY3RpdmUiOmZhbHNlLCJIb3Jpem9udGFsQWxpZ25tZW50IjoyLCJWZXJ0aWNhbEFsaWdubWVudCI6MCwiU21hcnRGb3JlZ3JvdW5kIjpudWxsLCJCYWNrZ3JvdW5kRmlsbFR5cGUiOjAsIk1hcmdpbiI6eyIkcmVmIjoiMTIyIn0sIlBhZGRpbmciOnsiJHJlZiI6IjEyMyJ9LCJCYWNrZ3JvdW5kIjp7IiRpZCI6IjMyNyIsIkNvbG9yIjp7IiRpZCI6IjMyOCIsIkEiOjAsIlIiOjI1NSwiRyI6MjU1LCJCIjoyNTV9fSwiSXNWaXNpYmxlIjp0cnVlLCJXaWR0aCI6MC4wLCJIZWlnaHQiOjAuMCwiQm9yZGVyU3R5bGUiOnsiJGlkIjoiMzI5IiwiTGluZUNvbG9yIjpudWxsLCJMaW5lV2VpZ2h0IjowLjAsIkxpbmVUeXBlIjowLCJQYXJlbnRTdHlsZSI6bnVsbH0sIlBhcmVudFN0eWxlIjpudWxsfSwiRGF0ZUZvcm1hdCI6eyIkcmVmIjoiMjcxIn0sIklzVmlzaWJsZSI6dHJ1ZSwiUGFyZW50U3R5bGUiOm51bGx9LCJJbmRleCI6NCwiU21hcnREdXJhdGlvbkFjdGl2YXRlZCI6ZmFsc2UsIkRhdGVGb3JtYXQiOnsiJHJlZiI6IjI3MSJ9LCJJZCI6Ijk5OGQ0ZGQwLWI0YjYtNDZhZS04MTQ4LTUyNmExMmRiZjc5MyIsIkltcG9ydElkIjpudWxsLCJUaXRsZSI6IlRlc3QgcHJvZ3JhbSBhbmQgaGFyZHdhcmUgaW50ZXJhY3Rpb24iLCJOb3RlIjpudWxsLCJIeXBlcmxpbmsiOnsiJGlkIjoiMzMwIiwiQWRkcmVzcyI6IiIsIlN1YkFkZHJlc3MiOiIifSwiSXNDaGFuZ2VkIjpmYWxzZSwiSXNOZXciOmZhbHNlfSx7IiRpZCI6IjMzMSIsIkdyb3VwTmFtZSI6bnVsbCwiU3RhcnREYXRlIjoiMjAyMC0wNC0yMFQyMzo1OTowMFoiLCJFbmREYXRlIjoiMjAyMC0wNC0yN1QyMzo1OTowMFoiLCJQZXJjZW50YWdlQ29tcGxldGUiOm51bGwsIlN0eWxlIjp7IiRpZCI6IjMzMiIsIlNoYXBlIjowLCJTaGFwZVRoaWNrbmVzcyI6MCwiRHVyYXRpb25Gb3JtYXQiOjAsIkluY2x1ZGVOb25Xb3JraW5nRGF5c0luRHVyYXRpb24iOmZhbHNlLCJQZXJjZW50YWdlQ29tcGxldGVTdHlsZSI6eyIkaWQiOiIzMzMiLCJGb250U2V0dGluZ3MiOnsiJGlkIjoiMzM0IiwiRm9udFNpemUiOjEwLCJGb250TmFtZSI6IkNhbGlicmkiLCJJc0JvbGQiOmZhbHNlLCJJc0l0YWxpYyI6ZmFsc2UsIklzVW5kZXJsaW5lZCI6ZmFsc2UsIlBhcmVudFN0eWxlIjpudWxsfSwiQXV0b1NpemUiOjAsIkZvcmVncm91bmQiOnsiJHJlZiI6Ijg1In0sIk1heFdpZHRoIjoyMDAuMCwiTWF4SGVpZ2h0IjoiSW5maW5pdHkiLCJTbWFydEZvcmVncm91bmRJc0FjdGl2ZSI6ZmFsc2UsIkhvcml6b250YWxBbGlnbm1lbnQiOjAsIlZlcnRpY2FsQWxpZ25tZW50IjowLCJTbWFydEZvcmVncm91bmQiOm51bGwsIkJhY2tncm91bmRGaWxsVHlwZSI6MCwiTWFyZ2luIjp7IiRyZWYiOiI4NyJ9LCJQYWRkaW5nIjp7IiRyZWYiOiI4OCJ9LCJCYWNrZ3JvdW5kIjp7IiRyZWYiOiI4OSJ9LCJJc1Zpc2libGUiOnRydWUsIldpZHRoIjowLjAsIkhlaWdodCI6MC4wLCJCb3JkZXJTdHlsZSI6eyIkaWQiOiIzMzUiLCJMaW5lQ29sb3IiOm51bGwsIkxpbmVXZWlnaHQiOjAuMCwiTGluZVR5cGUiOjAsIlBhcmVudFN0eWxlIjpudWxsfSwiUGFyZW50U3R5bGUiOm51bGx9LCJEdXJhdGlvblN0eWxlIjp7IiRpZCI6IjMzNiIsIkZvbnRTZXR0aW5ncyI6eyIkaWQiOiIzMzciLCJGb250U2l6ZSI6MTAsIkZvbnROYW1lIjoiQ2FsaWJyaSIsIklzQm9sZCI6ZmFsc2UsIklzSXRhbGljIjpmYWxzZSwiSXNVbmRlcmxpbmVkIjpmYWxzZSwiUGFyZW50U3R5bGUiOm51bGx9LCJBdXRvU2l6ZSI6MCwiRm9yZWdyb3VuZCI6eyIkcmVmIjoiOTIifSwiTWF4V2lkdGgiOjIwMC4wLCJNYXhIZWlnaHQiOiJJbmZpbml0eSIsIlNtYXJ0Rm9yZWdyb3VuZElzQWN0aXZlIjpmYWxzZSwiSG9yaXpvbnRhbEFsaWdubWVudCI6MCwiVmVydGljYWxBbGlnbm1lbnQiOjAsIlNtYXJ0Rm9yZWdyb3VuZCI6bnVsbCwiQmFja2dyb3VuZEZpbGxUeXBlIjowLCJNYXJnaW4iOnsiJHJlZiI6Ijk0In0sIlBhZGRpbmciOnsiJHJlZiI6Ijk1In0sIkJhY2tncm91bmQiOnsiJHJlZiI6Ijk2In0sIklzVmlzaWJsZSI6dHJ1ZSwiV2lkdGgiOjAuMCwiSGVpZ2h0IjowLjAsIkJvcmRlclN0eWxlIjp7IiRpZCI6IjMzOCIsIkxpbmVDb2xvciI6bnVsbCwiTGluZVdlaWdodCI6MC4wLCJMaW5lVHlwZSI6MCwiUGFyZW50U3R5bGUiOm51bGx9LCJQYXJlbnRTdHlsZSI6bnVsbH0sIkhvcml6b250YWxDb25uZWN0b3JTdHlsZSI6eyIkaWQiOiIzMzkiLCJMaW5lQ29sb3IiOnsiJHJlZiI6Ijk4In0sIkxpbmVXZWlnaHQiOjEuMCwiTGluZVR5cGUiOjAsIlBhcmVudFN0eWxlIjpudWxsfSwiVmVydGljYWxDb25uZWN0b3JTdHlsZSI6eyIkaWQiOiIzNDAiLCJMaW5lQ29sb3IiOnsiJHJlZiI6IjEwMSJ9LCJMaW5lV2VpZ2h0IjowLjAsIkxpbmVUeXBlIjowLCJQYXJlbnRTdHlsZSI6bnVsbH0sIk1hcmdpbiI6bnVsbCwiU3RhcnREYXRlUG9zaXRpb24iOjMsIkVuZERhdGVQb3NpdGlvbiI6MywiRGF0ZUlzVmlzaWJsZSI6dHJ1ZSwiVGl0bGVQb3NpdGlvbiI6NCwiRHVyYXRpb25Qb3NpdGlvbiI6NiwiUGVyY2VudGFnZUNvbXBsZXRlZFBvc2l0aW9uIjo2LCJTcGFjaW5nIjo1LCJJc0JlbG93VGltZWJhbmQiOmZhbHNlLCJQZXJjZW50YWdlQ29tcGxldGVTaGFwZU9wYWNpdHkiOjM1LCJTaGFwZVN0eWxlIjp7IiRpZCI6IjM0MSIsIk1hcmdpbiI6eyIkcmVmIjoiMTA0In0sIlBhZGRpbmciOnsiJHJlZiI6IjEwNSJ9LCJCYWNrZ3JvdW5kIjp7IiRpZCI6IjM0MiIsIkNvbG9yIjp7IiRpZCI6IjM0MyIsIkEiOjI1NSwiUiI6MTE4LCJHIjoxMzEsIkIiOjE0OX19LCJJc1Zpc2libGUiOnRydWUsIldpZHRoIjowLjAsIkhlaWdodCI6MTAuMCwiQm9yZGVyU3R5bGUiOnsiJGlkIjoiMzQ0IiwiTGluZUNvbG9yIjp7IiRyZWYiOiIyNTUifSwiTGluZVdlaWdodCI6MC4wLCJMaW5lVHlwZSI6MCwiUGFyZW50U3R5bGUiOm51bGx9LCJQYXJlbnRTdHlsZSI6bnVsbH0sIlRpdGxlU3R5bGUiOnsiJGlkIjoiMzQ1IiwiRm9udFNldHRpbmdzIjp7IiRpZCI6IjM0NiIsIkZvbnRTaXplIjoxMSwiRm9udE5hbWUiOiJDYWxpYnJpIiwiSXNCb2xkIjp0cnVlLCJJc0l0YWxpYyI6ZmFsc2UsIklzVW5kZXJsaW5lZCI6ZmFsc2UsIlBhcmVudFN0eWxlIjpudWxsfSwiQXV0b1NpemUiOjAsIkZvcmVncm91bmQiOnsiJGlkIjoiMzQ3IiwiQ29sb3IiOnsiJGlkIjoiMzQ4IiwiQSI6MjU1LCJSIjowLCJHIjowLCJCIjowfX0sIk1heFdpZHRoIjo3MjAuMCwiTWF4SGVpZ2h0IjoiSW5maW5pdHkiLCJTbWFydEZvcmVncm91bmRJc0FjdGl2ZSI6ZmFsc2UsIkhvcml6b250YWxBbGlnbm1lbnQiOjAsIlZlcnRpY2FsQWxpZ25tZW50IjowLCJTbWFydEZvcmVncm91bmQiOm51bGwsIkJhY2tncm91bmRGaWxsVHlwZSI6MCwiTWFyZ2luIjp7IiRyZWYiOiIxMTUifSwiUGFkZGluZyI6eyIkcmVmIjoiMTE2In0sIkJhY2tncm91bmQiOnsiJGlkIjoiMzQ5IiwiQ29sb3IiOnsiJGlkIjoiMzUwIiwiQSI6MCwiUiI6MjU1LCJHIjoyNTUsIkIiOjI1NX19LCJJc1Zpc2libGUiOnRydWUsIldpZHRoIjowLjAsIkhlaWdodCI6MC4wLCJCb3JkZXJTdHlsZSI6eyIkaWQiOiIzNTEiLCJMaW5lQ29sb3IiOm51bGwsIkxpbmVXZWlnaHQiOjAuMCwiTGluZVR5cGUiOjAsIlBhcmVudFN0eWxlIjpudWxsfSwiUGFyZW50U3R5bGUiOm51bGx9LCJEYXRlU3R5bGUiOnsiJGlkIjoiMzUyIiwiRm9udFNldHRpbmdzIjp7IiRpZCI6IjM1MyIsIkZvbnRTaXplIjoxMCwiRm9udE5hbWUiOiJDYWxpYnJpIiwiSXNCb2xkIjpmYWxzZSwiSXNJdGFsaWMiOmZhbHNlLCJJc1VuZGVybGluZWQiOmZhbHNlLCJQYXJlbnRTdHlsZSI6bnVsbH0sIkF1dG9TaXplIjowLCJGb3JlZ3JvdW5kIjp7IiRpZCI6IjM1NCIsIkNvbG9yIjp7IiRpZCI6IjM1NSIsIkEiOjI1NSwiUiI6NjgsIkciOjg0LCJCIjoxMDZ9fSwiTWF4V2lkdGgiOjIwMC4wLCJNYXhIZWlnaHQiOiJJbmZpbml0eSIsIlNtYXJ0Rm9yZWdyb3VuZElzQWN0aXZlIjpmYWxzZSwiSG9yaXpvbnRhbEFsaWdubWVudCI6MiwiVmVydGljYWxBbGlnbm1lbnQiOjAsIlNtYXJ0Rm9yZWdyb3VuZCI6bnVsbCwiQmFja2dyb3VuZEZpbGxUeXBlIjowLCJNYXJnaW4iOnsiJHJlZiI6IjEyMiJ9LCJQYWRkaW5nIjp7IiRyZWYiOiIxMjMifSwiQmFja2dyb3VuZCI6eyIkaWQiOiIzNTYiLCJDb2xvciI6eyIkaWQiOiIzNTciLCJBIjowLCJSIjoyNTUsIkciOjI1NSwiQiI6MjU1fX0sIklzVmlzaWJsZSI6dHJ1ZSwiV2lkdGgiOjAuMCwiSGVpZ2h0IjowLjAsIkJvcmRlclN0eWxlIjp7IiRpZCI6IjM1OCIsIkxpbmVDb2xvciI6bnVsbCwiTGluZVdlaWdodCI6MC4wLCJMaW5lVHlwZSI6MCwiUGFyZW50U3R5bGUiOm51bGx9LCJQYXJlbnRTdHlsZSI6bnVsbH0sIkRhdGVGb3JtYXQiOnsiJHJlZiI6IjI3MSJ9LCJJc1Zpc2libGUiOnRydWUsIlBhcmVudFN0eWxlIjpudWxsfSwiSW5kZXgiOjUsIlNtYXJ0RHVyYXRpb25BY3RpdmF0ZWQiOmZhbHNlLCJEYXRlRm9ybWF0Ijp7IiRyZWYiOiIyNzEifSwiSWQiOiIxZWJlZDEwYy00YTMwLTRjNzktYmYyYS1mODJiNGNjOTkyYzkiLCJJbXBvcnRJZCI6bnVsbCwiVGl0bGUiOiJQbGFjZSBlcXVpcG1lbnQgYW5kIGNvbW1pc3Npb24gaW4gIEJMQUNLQk9YIiwiTm90ZSI6bnVsbCwiSHlwZXJsaW5rIjp7IiRpZCI6IjM1OSIsIkFkZHJlc3MiOiIiLCJTdWJBZGRyZXNzIjoiIn0sIklzQ2hhbmdlZCI6ZmFsc2UsIklzTmV3IjpmYWxzZX0seyIkaWQiOiIzNjAiLCJHcm91cE5hbWUiOm51bGwsIlN0YXJ0RGF0ZSI6IjIwMjAtMDQtMDFUMjM6NTk6MDBaIiwiRW5kRGF0ZSI6IjIwMjAtMDQtMjlUMjM6NTk6MDBaIiwiUGVyY2VudGFnZUNvbXBsZXRlIjpudWxsLCJTdHlsZSI6eyIkaWQiOiIzNjEiLCJTaGFwZSI6MCwiU2hhcGVUaGlja25lc3MiOjAsIkR1cmF0aW9uRm9ybWF0IjowLCJJbmNsdWRlTm9uV29ya2luZ0RheXNJbkR1cmF0aW9uIjpmYWxzZSwiUGVyY2VudGFnZUNvbXBsZXRlU3R5bGUiOnsiJGlkIjoiMzYyIiwiRm9udFNldHRpbmdzIjp7IiRpZCI6IjM2MyIsIkZvbnRTaXplIjoxMCwiRm9udE5hbWUiOiJDYWxpYnJpIiwiSXNCb2xkIjpmYWxzZSwiSXNJdGFsaWMiOmZhbHNlLCJJc1VuZGVybGluZWQiOmZhbHNlLCJQYXJlbnRTdHlsZSI6bnVsbH0sIkF1dG9TaXplIjowLCJGb3JlZ3JvdW5kIjp7IiRyZWYiOiI4NSJ9LCJNYXhXaWR0aCI6MjAwLjAsIk1heEhlaWdodCI6IkluZmluaXR5IiwiU21hcnRGb3JlZ3JvdW5kSXNBY3RpdmUiOmZhbHNlLCJIb3Jpem9udGFsQWxpZ25tZW50IjowLCJWZXJ0aWNhbEFsaWdubWVudCI6MCwiU21hcnRGb3JlZ3JvdW5kIjpudWxsLCJCYWNrZ3JvdW5kRmlsbFR5cGUiOjAsIk1hcmdpbiI6eyIkcmVmIjoiODcifSwiUGFkZGluZyI6eyIkcmVmIjoiODgifSwiQmFja2dyb3VuZCI6eyIkcmVmIjoiODkifSwiSXNWaXNpYmxlIjp0cnVlLCJXaWR0aCI6MC4wLCJIZWlnaHQiOjAuMCwiQm9yZGVyU3R5bGUiOnsiJGlkIjoiMzY0IiwiTGluZUNvbG9yIjpudWxsLCJMaW5lV2VpZ2h0IjowLjAsIkxpbmVUeXBlIjowLCJQYXJlbnRTdHlsZSI6bnVsbH0sIlBhcmVudFN0eWxlIjpudWxsfSwiRHVyYXRpb25TdHlsZSI6eyIkaWQiOiIzNjUiLCJGb250U2V0dGluZ3MiOnsiJGlkIjoiMzY2IiwiRm9udFNpemUiOjEwLCJGb250TmFtZSI6IkNhbGlicmkiLCJJc0JvbGQiOmZhbHNlLCJJc0l0YWxpYyI6ZmFsc2UsIklzVW5kZXJsaW5lZCI6ZmFsc2UsIlBhcmVudFN0eWxlIjpudWxsfSwiQXV0b1NpemUiOjAsIkZvcmVncm91bmQiOnsiJHJlZiI6IjkyIn0sIk1heFdpZHRoIjoyMDAuMCwiTWF4SGVpZ2h0IjoiSW5maW5pdHkiLCJTbWFydEZvcmVncm91bmRJc0FjdGl2ZSI6ZmFsc2UsIkhvcml6b250YWxBbGlnbm1lbnQiOjAsIlZlcnRpY2FsQWxpZ25tZW50IjowLCJTbWFydEZvcmVncm91bmQiOm51bGwsIkJhY2tncm91bmRGaWxsVHlwZSI6MCwiTWFyZ2luIjp7IiRyZWYiOiI5NCJ9LCJQYWRkaW5nIjp7IiRyZWYiOiI5NSJ9LCJCYWNrZ3JvdW5kIjp7IiRyZWYiOiI5NiJ9LCJJc1Zpc2libGUiOnRydWUsIldpZHRoIjowLjAsIkhlaWdodCI6MC4wLCJCb3JkZXJTdHlsZSI6eyIkaWQiOiIzNjciLCJMaW5lQ29sb3IiOm51bGwsIkxpbmVXZWlnaHQiOjAuMCwiTGluZVR5cGUiOjAsIlBhcmVudFN0eWxlIjpudWxsfSwiUGFyZW50U3R5bGUiOm51bGx9LCJIb3Jpem9udGFsQ29ubmVjdG9yU3R5bGUiOnsiJGlkIjoiMzY4IiwiTGluZUNvbG9yIjp7IiRyZWYiOiI5OCJ9LCJMaW5lV2VpZ2h0IjoxLjAsIkxpbmVUeXBlIjowLCJQYXJlbnRTdHlsZSI6bnVsbH0sIlZlcnRpY2FsQ29ubmVjdG9yU3R5bGUiOnsiJGlkIjoiMzY5IiwiTGluZUNvbG9yIjp7IiRyZWYiOiIxMDEifSwiTGluZVdlaWdodCI6MC4wLCJMaW5lVHlwZSI6MCwiUGFyZW50U3R5bGUiOm51bGx9LCJNYXJnaW4iOm51bGwsIlN0YXJ0RGF0ZVBvc2l0aW9uIjozLCJFbmREYXRlUG9zaXRpb24iOjMsIkRhdGVJc1Zpc2libGUiOnRydWUsIlRpdGxlUG9zaXRpb24iOjQsIkR1cmF0aW9uUG9zaXRpb24iOjYsIlBlcmNlbnRhZ2VDb21wbGV0ZWRQb3NpdGlvbiI6NiwiU3BhY2luZyI6NSwiSXNCZWxvd1RpbWViYW5kIjpmYWxzZSwiUGVyY2VudGFnZUNvbXBsZXRlU2hhcGVPcGFjaXR5IjozNSwiU2hhcGVTdHlsZSI6eyIkaWQiOiIzNzAiLCJNYXJnaW4iOnsiJHJlZiI6IjEwNCJ9LCJQYWRkaW5nIjp7IiRyZWYiOiIxMDUifSwiQmFja2dyb3VuZCI6eyIkaWQiOiIzNzEiLCJDb2xvciI6eyIkaWQiOiIzNzIiLCJBIjoyNTUsIlIiOjExOCwiRyI6MTMxLCJCIjoxNDl9fSwiSXNWaXNpYmxlIjp0cnVlLCJXaWR0aCI6MC4wLCJIZWlnaHQiOjEwLjAsIkJvcmRlclN0eWxlIjp7IiRpZCI6IjM3MyIsIkxpbmVDb2xvciI6eyIkcmVmIjoiMjU1In0sIkxpbmVXZWlnaHQiOjAuMCwiTGluZVR5cGUiOjAsIlBhcmVudFN0eWxlIjpudWxsfSwiUGFyZW50U3R5bGUiOm51bGx9LCJUaXRsZVN0eWxlIjp7IiRpZCI6IjM3NCIsIkZvbnRTZXR0aW5ncyI6eyIkaWQiOiIzNzUiLCJGb250U2l6ZSI6MTEsIkZvbnROYW1lIjoiQ2FsaWJyaSIsIklzQm9sZCI6dHJ1ZSwiSXNJdGFsaWMiOmZhbHNlLCJJc1VuZGVybGluZWQiOmZhbHNlLCJQYXJlbnRTdHlsZSI6bnVsbH0sIkF1dG9TaXplIjowLCJGb3JlZ3JvdW5kIjp7IiRpZCI6IjM3NiIsIkNvbG9yIjp7IiRpZCI6IjM3NyIsIkEiOjI1NSwiUiI6MCwiRyI6MCwiQiI6MH19LCJNYXhXaWR0aCI6NzIwLjAsIk1heEhlaWdodCI6IkluZmluaXR5IiwiU21hcnRGb3JlZ3JvdW5kSXNBY3RpdmUiOmZhbHNlLCJIb3Jpem9udGFsQWxpZ25tZW50IjowLCJWZXJ0aWNhbEFsaWdubWVudCI6MCwiU21hcnRGb3JlZ3JvdW5kIjpudWxsLCJCYWNrZ3JvdW5kRmlsbFR5cGUiOjAsIk1hcmdpbiI6eyIkcmVmIjoiMTE1In0sIlBhZGRpbmciOnsiJHJlZiI6IjExNiJ9LCJCYWNrZ3JvdW5kIjp7IiRpZCI6IjM3OCIsIkNvbG9yIjp7IiRpZCI6IjM3OSIsIkEiOjAsIlIiOjI1NSwiRyI6MjU1LCJCIjoyNTV9fSwiSXNWaXNpYmxlIjp0cnVlLCJXaWR0aCI6MC4wLCJIZWlnaHQiOjAuMCwiQm9yZGVyU3R5bGUiOnsiJGlkIjoiMzgwIiwiTGluZUNvbG9yIjpudWxsLCJMaW5lV2VpZ2h0IjowLjAsIkxpbmVUeXBlIjowLCJQYXJlbnRTdHlsZSI6bnVsbH0sIlBhcmVudFN0eWxlIjpudWxsfSwiRGF0ZVN0eWxlIjp7IiRpZCI6IjM4MSIsIkZvbnRTZXR0aW5ncyI6eyIkaWQiOiIzODIiLCJGb250U2l6ZSI6MTAsIkZvbnROYW1lIjoiQ2FsaWJyaSIsIklzQm9sZCI6ZmFsc2UsIklzSXRhbGljIjpmYWxzZSwiSXNVbmRlcmxpbmVkIjpmYWxzZSwiUGFyZW50U3R5bGUiOm51bGx9LCJBdXRvU2l6ZSI6MCwiRm9yZWdyb3VuZCI6eyIkaWQiOiIzODMiLCJDb2xvciI6eyIkaWQiOiIzODQ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yZWYiOiIxMjIifSwiUGFkZGluZyI6eyIkcmVmIjoiMTIzIn0sIkJhY2tncm91bmQiOnsiJGlkIjoiMzg1IiwiQ29sb3IiOnsiJGlkIjoiMzg2IiwiQSI6MCwiUiI6MjU1LCJHIjoyNTUsIkIiOjI1NX19LCJJc1Zpc2libGUiOnRydWUsIldpZHRoIjowLjAsIkhlaWdodCI6MC4wLCJCb3JkZXJTdHlsZSI6eyIkaWQiOiIzODciLCJMaW5lQ29sb3IiOm51bGwsIkxpbmVXZWlnaHQiOjAuMCwiTGluZVR5cGUiOjAsIlBhcmVudFN0eWxlIjpudWxsfSwiUGFyZW50U3R5bGUiOm51bGx9LCJEYXRlRm9ybWF0Ijp7IiRyZWYiOiIyNzEifSwiSXNWaXNpYmxlIjp0cnVlLCJQYXJlbnRTdHlsZSI6bnVsbH0sIkluZGV4Ijo2LCJTbWFydER1cmF0aW9uQWN0aXZhdGVkIjpmYWxzZSwiRGF0ZUZvcm1hdCI6eyIkcmVmIjoiMjcxIn0sIklkIjoiN2U5ZDJkZWEtYTNhZC00ZWIzLTk2OTUtMDFjNmE1Y2Y4YjUyIiwiSW1wb3J0SWQiOm51bGwsIlRpdGxlIjoiRmluYWwgaW1wcm92ZW1lbnRzIGFuZCBhZGp1c3RtZW50cyIsIk5vdGUiOm51bGwsIkh5cGVybGluayI6eyIkaWQiOiIzODgiLCJBZGRyZXNzIjoiIiwiU3ViQWRkcmVzcyI6IiJ9LCJJc0NoYW5nZWQiOmZhbHNlLCJJc05ldyI6ZmFsc2V9LHsiJGlkIjoiMzg5IiwiR3JvdXBOYW1lIjpudWxsLCJTdGFydERhdGUiOiIyMDIwLTAzLTI3VDIzOjU5OjAwWiIsIkVuZERhdGUiOiIyMDIwLTA0LTI5VDIzOjU5OjAwWiIsIlBlcmNlbnRhZ2VDb21wbGV0ZSI6bnVsbCwiU3R5bGUiOnsiJGlkIjoiMzkwIiwiU2hhcGUiOjAsIlNoYXBlVGhpY2tuZXNzIjowLCJEdXJhdGlvbkZvcm1hdCI6MCwiSW5jbHVkZU5vbldvcmtpbmdEYXlzSW5EdXJhdGlvbiI6ZmFsc2UsIlBlcmNlbnRhZ2VDb21wbGV0ZVN0eWxlIjp7IiRpZCI6IjM5MSIsIkZvbnRTZXR0aW5ncyI6eyIkaWQiOiIzOTIiLCJGb250U2l6ZSI6MTAsIkZvbnROYW1lIjoiQ2FsaWJyaSIsIklzQm9sZCI6ZmFsc2UsIklzSXRhbGljIjpmYWxzZSwiSXNVbmRlcmxpbmVkIjpmYWxzZSwiUGFyZW50U3R5bGUiOm51bGx9LCJBdXRvU2l6ZSI6MCwiRm9yZWdyb3VuZCI6eyIkcmVmIjoiODUifSwiTWF4V2lkdGgiOjIwMC4wLCJNYXhIZWlnaHQiOiJJbmZpbml0eSIsIlNtYXJ0Rm9yZWdyb3VuZElzQWN0aXZlIjpmYWxzZSwiSG9yaXpvbnRhbEFsaWdubWVudCI6MCwiVmVydGljYWxBbGlnbm1lbnQiOjAsIlNtYXJ0Rm9yZWdyb3VuZCI6bnVsbCwiQmFja2dyb3VuZEZpbGxUeXBlIjowLCJNYXJnaW4iOnsiJHJlZiI6Ijg3In0sIlBhZGRpbmciOnsiJHJlZiI6Ijg4In0sIkJhY2tncm91bmQiOnsiJHJlZiI6Ijg5In0sIklzVmlzaWJsZSI6dHJ1ZSwiV2lkdGgiOjAuMCwiSGVpZ2h0IjowLjAsIkJvcmRlclN0eWxlIjp7IiRpZCI6IjM5MyIsIkxpbmVDb2xvciI6bnVsbCwiTGluZVdlaWdodCI6MC4wLCJMaW5lVHlwZSI6MCwiUGFyZW50U3R5bGUiOm51bGx9LCJQYXJlbnRTdHlsZSI6bnVsbH0sIkR1cmF0aW9uU3R5bGUiOnsiJGlkIjoiMzk0IiwiRm9udFNldHRpbmdzIjp7IiRpZCI6IjM5NSIsIkZvbnRTaXplIjoxMCwiRm9udE5hbWUiOiJDYWxpYnJpIiwiSXNCb2xkIjpmYWxzZSwiSXNJdGFsaWMiOmZhbHNlLCJJc1VuZGVybGluZWQiOmZhbHNlLCJQYXJlbnRTdHlsZSI6bnVsbH0sIkF1dG9TaXplIjowLCJGb3JlZ3JvdW5kIjp7IiRyZWYiOiI5MiJ9LCJNYXhXaWR0aCI6MjAwLjAsIk1heEhlaWdodCI6IkluZmluaXR5IiwiU21hcnRGb3JlZ3JvdW5kSXNBY3RpdmUiOmZhbHNlLCJIb3Jpem9udGFsQWxpZ25tZW50IjowLCJWZXJ0aWNhbEFsaWdubWVudCI6MCwiU21hcnRGb3JlZ3JvdW5kIjpudWxsLCJCYWNrZ3JvdW5kRmlsbFR5cGUiOjAsIk1hcmdpbiI6eyIkcmVmIjoiOTQifSwiUGFkZGluZyI6eyIkcmVmIjoiOTUifSwiQmFja2dyb3VuZCI6eyIkcmVmIjoiOTYifSwiSXNWaXNpYmxlIjp0cnVlLCJXaWR0aCI6MC4wLCJIZWlnaHQiOjAuMCwiQm9yZGVyU3R5bGUiOnsiJGlkIjoiMzk2IiwiTGluZUNvbG9yIjpudWxsLCJMaW5lV2VpZ2h0IjowLjAsIkxpbmVUeXBlIjowLCJQYXJlbnRTdHlsZSI6bnVsbH0sIlBhcmVudFN0eWxlIjpudWxsfSwiSG9yaXpvbnRhbENvbm5lY3RvclN0eWxlIjp7IiRpZCI6IjM5NyIsIkxpbmVDb2xvciI6eyIkcmVmIjoiOTgifSwiTGluZVdlaWdodCI6MS4wLCJMaW5lVHlwZSI6MCwiUGFyZW50U3R5bGUiOm51bGx9LCJWZXJ0aWNhbENvbm5lY3RvclN0eWxlIjp7IiRpZCI6IjM5OCIsIkxpbmVDb2xvciI6eyIkcmVmIjoiMTAx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UsIklzQmVsb3dUaW1lYmFuZCI6ZmFsc2UsIlBlcmNlbnRhZ2VDb21wbGV0ZVNoYXBlT3BhY2l0eSI6MzUsIlNoYXBlU3R5bGUiOnsiJGlkIjoiMzk5IiwiTWFyZ2luIjp7IiRyZWYiOiIxMDQifSwiUGFkZGluZyI6eyIkcmVmIjoiMTA1In0sIkJhY2tncm91bmQiOnsiJGlkIjoiNDAwIiwiQ29sb3IiOnsiJGlkIjoiNDAxIiwiQSI6MjU1LCJSIjoxMTgsIkciOjEzMSwiQiI6MTQ5fX0sIklzVmlzaWJsZSI6dHJ1ZSwiV2lkdGgiOjAuMCwiSGVpZ2h0IjoxMC4wLCJCb3JkZXJTdHlsZSI6eyIkaWQiOiI0MDIiLCJMaW5lQ29sb3IiOnsiJHJlZiI6IjI1NSJ9LCJMaW5lV2VpZ2h0IjowLjAsIkxpbmVUeXBlIjowLCJQYXJlbnRTdHlsZSI6bnVsbH0sIlBhcmVudFN0eWxlIjpudWxsfSwiVGl0bGVTdHlsZSI6eyIkaWQiOiI0MDMiLCJGb250U2V0dGluZ3MiOnsiJGlkIjoiNDA0IiwiRm9udFNpemUiOjExLCJGb250TmFtZSI6IkNhbGlicmkiLCJJc0JvbGQiOnRydWUsIklzSXRhbGljIjpmYWxzZSwiSXNVbmRlcmxpbmVkIjpmYWxzZSwiUGFyZW50U3R5bGUiOm51bGx9LCJBdXRvU2l6ZSI6MCwiRm9yZWdyb3VuZCI6eyIkaWQiOiI0MDUiLCJDb2xvciI6eyIkaWQiOiI0MDYiLCJBIjoyNTUsIlIiOjAsIkciOjAsIkIiOjB9fSwiTWF4V2lkdGgiOjcyMC4wLCJNYXhIZWlnaHQiOiJJbmZpbml0eSIsIlNtYXJ0Rm9yZWdyb3VuZElzQWN0aXZlIjpmYWxzZSwiSG9yaXpvbnRhbEFsaWdubWVudCI6MCwiVmVydGljYWxBbGlnbm1lbnQiOjAsIlNtYXJ0Rm9yZWdyb3VuZCI6bnVsbCwiQmFja2dyb3VuZEZpbGxUeXBlIjowLCJNYXJnaW4iOnsiJHJlZiI6IjExNSJ9LCJQYWRkaW5nIjp7IiRyZWYiOiIxMTYifSwiQmFja2dyb3VuZCI6eyIkaWQiOiI0MDciLCJDb2xvciI6eyIkaWQiOiI0MDgiLCJBIjowLCJSIjoyNTUsIkciOjI1NSwiQiI6MjU1fX0sIklzVmlzaWJsZSI6dHJ1ZSwiV2lkdGgiOjAuMCwiSGVpZ2h0IjowLjAsIkJvcmRlclN0eWxlIjp7IiRpZCI6IjQwOSIsIkxpbmVDb2xvciI6bnVsbCwiTGluZVdlaWdodCI6MC4wLCJMaW5lVHlwZSI6MCwiUGFyZW50U3R5bGUiOm51bGx9LCJQYXJlbnRTdHlsZSI6bnVsbH0sIkRhdGVTdHlsZSI6eyIkaWQiOiI0MTAiLCJGb250U2V0dGluZ3MiOnsiJGlkIjoiNDExIiwiRm9udFNpemUiOjEwLCJGb250TmFtZSI6IkNhbGlicmkiLCJJc0JvbGQiOmZhbHNlLCJJc0l0YWxpYyI6ZmFsc2UsIklzVW5kZXJsaW5lZCI6ZmFsc2UsIlBhcmVudFN0eWxlIjpudWxsfSwiQXV0b1NpemUiOjAsIkZvcmVncm91bmQiOnsiJGlkIjoiNDEyIiwiQ29sb3IiOnsiJGlkIjoiNDEzIiwiQSI6MjU1LCJSIjo2OCwiRyI6ODQsIkIiOjEwNn19LCJNYXhXaWR0aCI6MjAwLjAsIk1heEhlaWdodCI6IkluZmluaXR5IiwiU21hcnRGb3JlZ3JvdW5kSXNBY3RpdmUiOmZhbHNlLCJIb3Jpem9udGFsQWxpZ25tZW50IjoyLCJWZXJ0aWNhbEFsaWdubWVudCI6MCwiU21hcnRGb3JlZ3JvdW5kIjpudWxsLCJCYWNrZ3JvdW5kRmlsbFR5cGUiOjAsIk1hcmdpbiI6eyIkcmVmIjoiMTIyIn0sIlBhZGRpbmciOnsiJHJlZiI6IjEyMyJ9LCJCYWNrZ3JvdW5kIjp7IiRpZCI6IjQxNCIsIkNvbG9yIjp7IiRpZCI6IjQxNSIsIkEiOjAsIlIiOjI1NSwiRyI6MjU1LCJCIjoyNTV9fSwiSXNWaXNpYmxlIjp0cnVlLCJXaWR0aCI6MC4wLCJIZWlnaHQiOjAuMCwiQm9yZGVyU3R5bGUiOnsiJGlkIjoiNDE2IiwiTGluZUNvbG9yIjpudWxsLCJMaW5lV2VpZ2h0IjowLjAsIkxpbmVUeXBlIjowLCJQYXJlbnRTdHlsZSI6bnVsbH0sIlBhcmVudFN0eWxlIjpudWxsfSwiRGF0ZUZvcm1hdCI6eyIkcmVmIjoiMjcxIn0sIklzVmlzaWJsZSI6dHJ1ZSwiUGFyZW50U3R5bGUiOm51bGx9LCJJbmRleCI6NywiU21hcnREdXJhdGlvbkFjdGl2YXRlZCI6ZmFsc2UsIkRhdGVGb3JtYXQiOnsiJHJlZiI6IjI3MSJ9LCJJZCI6IjgwODI5YjAzLTAxY2YtNGI3NC05MjQzLTNlZGQxZGM2NDcyYiIsIkltcG9ydElkIjpudWxsLCJUaXRsZSI6IlJlY29yZCBpbnRlcmFjdGlvbnMgYW5kIHN1Ym1pdCIsIk5vdGUiOm51bGwsIkh5cGVybGluayI6eyIkaWQiOiI0MTciLCJBZGRyZXNzIjoiIiwiU3ViQWRkcmVzcyI6IiJ9LCJJc0NoYW5nZWQiOmZhbHNlLCJJc05ldyI6ZmFsc2V9XSwiU3dpbWxhbmVzIjpbXSwiTXNQcm9qZWN0SXRlbXNUcmVlIjp7IiRpZCI6IjQxOCIsIlJvb3QiOnsiSW1wb3J0SWQiOm51bGwsIklzSW1wb3J0ZWQiOmZhbHNlLCJDaGlsZHJlbiI6W119fSwiTWV0YWRhdGEiOnsiJGlkIjoiNDE5IiwiUmVjZW50Q29sb3JzQ29sbGVjdGlvbiI6IltdIn0sIlNldHRpbmdzIjp7IiRpZCI6IjQyMCIsIkltcGFPcHRpb25zIjp7IiRpZCI6IjQyMSIsIkxlZnRUb1JpZ2h0IjpmYWxzZSwiUGF5bG9hZE9wdGlvbnMiOjJ9LCJVc2VDb21wcmVzc2lvbiI6ZmFsc2UsIkNvbXByZXNpb25QZXJjZW50YWdlIjo1MC4wLCJJbmFjdGl2ZUludGVydmFsV2lkdGhUaHJlc2hvbGQiOjMwLjAsIkluYWN0aXZlSW50ZXJ2YWxXaWR0aCI6MS4wLCJTcGxpdFRhc2tzIjpmYWxzZSwiVXNlQ2x1c3RlciI6ZmFsc2UsIkVwc2lsb24iOjUuMCwiTWluUG9pbnRzVG9Gb3JtQUNsdXN0ZXIiOjIsIkdlbmVyYXRlSW52aXNpYmxlU2hhcGVzIjpmYWxzZSwiU21hcnRUaW1lbGluZVRhc2tQZXJjZW50YWdlRml0IjpmYWxzZX0sIklzTmV3IjpmYWxzZSwiSW1wb3J0VHlwZSI6MCwiRmlsZVBhdGgiOm51bGwsIlRpbWVDb25maWd1cmF0aW9uIjp7IiRpZCI6IjQyMiIsIlVzZVRpbWUiOmZhbHNlLCJXb3JrRGF5U3RhcnQiOiIwMDowMDowMCIsIldvcmtEYXlFbmQiOiIyMzo1OTowMCJ9LCJMYXN0VXNlZFRlbXBsYXRlSWQiOiJjYzI2Zjg2My0yN2NlLTQ4MGUtYTU4OS1iM2YxMmYyZDZlYjAifQ=="/>
  <p:tag name="__MASTER" val="__part_0"/>
</p:tagLst>
</file>

<file path=ppt/tags/tag60.xml><?xml version="1.0" encoding="utf-8"?>
<p:tagLst xmlns:a="http://schemas.openxmlformats.org/drawingml/2006/main" xmlns:r="http://schemas.openxmlformats.org/officeDocument/2006/relationships" xmlns:p="http://schemas.openxmlformats.org/presentationml/2006/main">
  <p:tag name="OTLMARKERSHAPE" val="OTL"/>
</p:tagLst>
</file>

<file path=ppt/tags/tag61.xml><?xml version="1.0" encoding="utf-8"?>
<p:tagLst xmlns:a="http://schemas.openxmlformats.org/drawingml/2006/main" xmlns:r="http://schemas.openxmlformats.org/officeDocument/2006/relationships" xmlns:p="http://schemas.openxmlformats.org/presentationml/2006/main">
  <p:tag name="OTLMARKERSHAPE" val="OTL"/>
</p:tagLst>
</file>

<file path=ppt/tags/tag62.xml><?xml version="1.0" encoding="utf-8"?>
<p:tagLst xmlns:a="http://schemas.openxmlformats.org/drawingml/2006/main" xmlns:r="http://schemas.openxmlformats.org/officeDocument/2006/relationships" xmlns:p="http://schemas.openxmlformats.org/presentationml/2006/main">
  <p:tag name="OTLMARKERSHAPE" val="OTL"/>
</p:tagLst>
</file>

<file path=ppt/tags/tag63.xml><?xml version="1.0" encoding="utf-8"?>
<p:tagLst xmlns:a="http://schemas.openxmlformats.org/drawingml/2006/main" xmlns:r="http://schemas.openxmlformats.org/officeDocument/2006/relationships" xmlns:p="http://schemas.openxmlformats.org/presentationml/2006/main">
  <p:tag name="OTLMARKERSHAPE" val="OTL"/>
</p:tagLst>
</file>

<file path=ppt/tags/tag64.xml><?xml version="1.0" encoding="utf-8"?>
<p:tagLst xmlns:a="http://schemas.openxmlformats.org/drawingml/2006/main" xmlns:r="http://schemas.openxmlformats.org/officeDocument/2006/relationships" xmlns:p="http://schemas.openxmlformats.org/presentationml/2006/main">
  <p:tag name="OTLMARKERSHAPE" val="OTL"/>
</p:tagLst>
</file>

<file path=ppt/tags/tag65.xml><?xml version="1.0" encoding="utf-8"?>
<p:tagLst xmlns:a="http://schemas.openxmlformats.org/drawingml/2006/main" xmlns:r="http://schemas.openxmlformats.org/officeDocument/2006/relationships" xmlns:p="http://schemas.openxmlformats.org/presentationml/2006/main">
  <p:tag name="OTLMARKERSHAPE" val="OTL"/>
</p:tagLst>
</file>

<file path=ppt/tags/tag66.xml><?xml version="1.0" encoding="utf-8"?>
<p:tagLst xmlns:a="http://schemas.openxmlformats.org/drawingml/2006/main" xmlns:r="http://schemas.openxmlformats.org/officeDocument/2006/relationships" xmlns:p="http://schemas.openxmlformats.org/presentationml/2006/main">
  <p:tag name="OTLMARKERSHAPE" val="OTL"/>
</p:tagLst>
</file>

<file path=ppt/tags/tag67.xml><?xml version="1.0" encoding="utf-8"?>
<p:tagLst xmlns:a="http://schemas.openxmlformats.org/drawingml/2006/main" xmlns:r="http://schemas.openxmlformats.org/officeDocument/2006/relationships" xmlns:p="http://schemas.openxmlformats.org/presentationml/2006/main">
  <p:tag name="OTLMARKERSHAPE" val="OTL"/>
</p:tagLst>
</file>

<file path=ppt/tags/tag68.xml><?xml version="1.0" encoding="utf-8"?>
<p:tagLst xmlns:a="http://schemas.openxmlformats.org/drawingml/2006/main" xmlns:r="http://schemas.openxmlformats.org/officeDocument/2006/relationships" xmlns:p="http://schemas.openxmlformats.org/presentationml/2006/main">
  <p:tag name="OTLMARKERSHAPE" val="OTL"/>
</p:tagLst>
</file>

<file path=ppt/tags/tag69.xml><?xml version="1.0" encoding="utf-8"?>
<p:tagLst xmlns:a="http://schemas.openxmlformats.org/drawingml/2006/main" xmlns:r="http://schemas.openxmlformats.org/officeDocument/2006/relationships" xmlns:p="http://schemas.openxmlformats.org/presentationml/2006/main">
  <p:tag name="OTLMARKERSHAPE" val="OTL"/>
</p:tagLst>
</file>

<file path=ppt/tags/tag7.xml><?xml version="1.0" encoding="utf-8"?>
<p:tagLst xmlns:a="http://schemas.openxmlformats.org/drawingml/2006/main" xmlns:r="http://schemas.openxmlformats.org/officeDocument/2006/relationships" xmlns:p="http://schemas.openxmlformats.org/presentationml/2006/main">
  <p:tag name="OTLMARKERSHAPE" val="OTL"/>
</p:tagLst>
</file>

<file path=ppt/tags/tag70.xml><?xml version="1.0" encoding="utf-8"?>
<p:tagLst xmlns:a="http://schemas.openxmlformats.org/drawingml/2006/main" xmlns:r="http://schemas.openxmlformats.org/officeDocument/2006/relationships" xmlns:p="http://schemas.openxmlformats.org/presentationml/2006/main">
  <p:tag name="OTLMARKERSHAPE" val="OTL"/>
</p:tagLst>
</file>

<file path=ppt/tags/tag71.xml><?xml version="1.0" encoding="utf-8"?>
<p:tagLst xmlns:a="http://schemas.openxmlformats.org/drawingml/2006/main" xmlns:r="http://schemas.openxmlformats.org/officeDocument/2006/relationships" xmlns:p="http://schemas.openxmlformats.org/presentationml/2006/main">
  <p:tag name="OTLMARKERSHAPE" val="OTL"/>
</p:tagLst>
</file>

<file path=ppt/tags/tag72.xml><?xml version="1.0" encoding="utf-8"?>
<p:tagLst xmlns:a="http://schemas.openxmlformats.org/drawingml/2006/main" xmlns:r="http://schemas.openxmlformats.org/officeDocument/2006/relationships" xmlns:p="http://schemas.openxmlformats.org/presentationml/2006/main">
  <p:tag name="OTLMARKERSHAPE" val="OTL"/>
</p:tagLst>
</file>

<file path=ppt/tags/tag73.xml><?xml version="1.0" encoding="utf-8"?>
<p:tagLst xmlns:a="http://schemas.openxmlformats.org/drawingml/2006/main" xmlns:r="http://schemas.openxmlformats.org/officeDocument/2006/relationships" xmlns:p="http://schemas.openxmlformats.org/presentationml/2006/main">
  <p:tag name="OTLMARKERSHAPE" val="OTL"/>
</p:tagLst>
</file>

<file path=ppt/tags/tag74.xml><?xml version="1.0" encoding="utf-8"?>
<p:tagLst xmlns:a="http://schemas.openxmlformats.org/drawingml/2006/main" xmlns:r="http://schemas.openxmlformats.org/officeDocument/2006/relationships" xmlns:p="http://schemas.openxmlformats.org/presentationml/2006/main">
  <p:tag name="OTLMARKERSHAPE" val="OTL"/>
</p:tagLst>
</file>

<file path=ppt/tags/tag75.xml><?xml version="1.0" encoding="utf-8"?>
<p:tagLst xmlns:a="http://schemas.openxmlformats.org/drawingml/2006/main" xmlns:r="http://schemas.openxmlformats.org/officeDocument/2006/relationships" xmlns:p="http://schemas.openxmlformats.org/presentationml/2006/main">
  <p:tag name="OTLMARKERSHAPE" val="OTL"/>
</p:tagLst>
</file>

<file path=ppt/tags/tag76.xml><?xml version="1.0" encoding="utf-8"?>
<p:tagLst xmlns:a="http://schemas.openxmlformats.org/drawingml/2006/main" xmlns:r="http://schemas.openxmlformats.org/officeDocument/2006/relationships" xmlns:p="http://schemas.openxmlformats.org/presentationml/2006/main">
  <p:tag name="OTLMARKERSHAPE" val="OTL"/>
</p:tagLst>
</file>

<file path=ppt/tags/tag77.xml><?xml version="1.0" encoding="utf-8"?>
<p:tagLst xmlns:a="http://schemas.openxmlformats.org/drawingml/2006/main" xmlns:r="http://schemas.openxmlformats.org/officeDocument/2006/relationships" xmlns:p="http://schemas.openxmlformats.org/presentationml/2006/main">
  <p:tag name="OTLMARKERSHAPE" val="OTL"/>
</p:tagLst>
</file>

<file path=ppt/tags/tag78.xml><?xml version="1.0" encoding="utf-8"?>
<p:tagLst xmlns:a="http://schemas.openxmlformats.org/drawingml/2006/main" xmlns:r="http://schemas.openxmlformats.org/officeDocument/2006/relationships" xmlns:p="http://schemas.openxmlformats.org/presentationml/2006/main">
  <p:tag name="OTLMARKERSHAPE" val="OTL"/>
</p:tagLst>
</file>

<file path=ppt/tags/tag79.xml><?xml version="1.0" encoding="utf-8"?>
<p:tagLst xmlns:a="http://schemas.openxmlformats.org/drawingml/2006/main" xmlns:r="http://schemas.openxmlformats.org/officeDocument/2006/relationships" xmlns:p="http://schemas.openxmlformats.org/presentationml/2006/main">
  <p:tag name="OTLMARKERSHAPE" val="OTL"/>
</p:tagLst>
</file>

<file path=ppt/tags/tag8.xml><?xml version="1.0" encoding="utf-8"?>
<p:tagLst xmlns:a="http://schemas.openxmlformats.org/drawingml/2006/main" xmlns:r="http://schemas.openxmlformats.org/officeDocument/2006/relationships" xmlns:p="http://schemas.openxmlformats.org/presentationml/2006/main">
  <p:tag name="OTLMARKERSHAPE" val="OTL"/>
</p:tagLst>
</file>

<file path=ppt/tags/tag80.xml><?xml version="1.0" encoding="utf-8"?>
<p:tagLst xmlns:a="http://schemas.openxmlformats.org/drawingml/2006/main" xmlns:r="http://schemas.openxmlformats.org/officeDocument/2006/relationships" xmlns:p="http://schemas.openxmlformats.org/presentationml/2006/main">
  <p:tag name="OTLMARKERSHAPE" val="OTL"/>
</p:tagLst>
</file>

<file path=ppt/tags/tag9.xml><?xml version="1.0" encoding="utf-8"?>
<p:tagLst xmlns:a="http://schemas.openxmlformats.org/drawingml/2006/main" xmlns:r="http://schemas.openxmlformats.org/officeDocument/2006/relationships" xmlns:p="http://schemas.openxmlformats.org/presentationml/2006/main">
  <p:tag name="OTLMARKERSHAPE" val="OTL"/>
</p:tagLst>
</file>

<file path=ppt/theme/theme1.xml><?xml version="1.0" encoding="utf-8"?>
<a:theme xmlns:a="http://schemas.openxmlformats.org/drawingml/2006/main" name="中文汇报2">
  <a:themeElements>
    <a:clrScheme name="benchmark 2013">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fontScheme name="zlq425sn">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5"/>
        </a:solidFill>
        <a:ln>
          <a:noFill/>
        </a:ln>
        <a:effectLst>
          <a:outerShdw blurRad="50800" dist="25400" dir="2700000" algn="tl" rotWithShape="0">
            <a:prstClr val="black">
              <a:alpha val="33000"/>
            </a:prstClr>
          </a:outerShdw>
        </a:effectLst>
      </a:spPr>
      <a:bodyPr wrap="none"/>
      <a:lstStyle>
        <a:defPPr>
          <a:defRPr sz="1050"/>
        </a:defPPr>
      </a:lstStyle>
      <a: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a:style>
    </a:spDef>
    <a:lnDef>
      <a:spPr>
        <a:ln w="76200">
          <a:solidFill>
            <a:schemeClr val="accent5"/>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中文汇报2" id="{94FA34F4-7BC1-48E2-B740-C7D8CC441AE2}" vid="{13134613-2207-4CF5-AAE8-F58E14DCD35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enchmark 2013">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ppt/theme/themeOverride2.xml><?xml version="1.0" encoding="utf-8"?>
<a:themeOverride xmlns:a="http://schemas.openxmlformats.org/drawingml/2006/main">
  <a:clrScheme name="benchmark 2013">
    <a:dk1>
      <a:srgbClr val="000000"/>
    </a:dk1>
    <a:lt1>
      <a:srgbClr val="FFFFFF"/>
    </a:lt1>
    <a:dk2>
      <a:srgbClr val="768395"/>
    </a:dk2>
    <a:lt2>
      <a:srgbClr val="F0F0F0"/>
    </a:lt2>
    <a:accent1>
      <a:srgbClr val="4276AA"/>
    </a:accent1>
    <a:accent2>
      <a:srgbClr val="1689A0"/>
    </a:accent2>
    <a:accent3>
      <a:srgbClr val="3FA692"/>
    </a:accent3>
    <a:accent4>
      <a:srgbClr val="5167A4"/>
    </a:accent4>
    <a:accent5>
      <a:srgbClr val="5E5CA2"/>
    </a:accent5>
    <a:accent6>
      <a:srgbClr val="768395"/>
    </a:accent6>
    <a:hlink>
      <a:srgbClr val="4276AA"/>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中文汇报2</Template>
  <TotalTime>3812</TotalTime>
  <Words>435</Words>
  <Application>Microsoft Office PowerPoint</Application>
  <PresentationFormat>宽屏</PresentationFormat>
  <Paragraphs>47</Paragraphs>
  <Slides>9</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9</vt:i4>
      </vt:variant>
    </vt:vector>
  </HeadingPairs>
  <TitlesOfParts>
    <vt:vector size="15" baseType="lpstr">
      <vt:lpstr>等线</vt:lpstr>
      <vt:lpstr>微软雅黑</vt:lpstr>
      <vt:lpstr>Arial</vt:lpstr>
      <vt:lpstr>Calibri</vt:lpstr>
      <vt:lpstr>Wingdings</vt:lpstr>
      <vt:lpstr>中文汇报2</vt:lpstr>
      <vt:lpstr>PowerPoint 演示文稿</vt:lpstr>
      <vt:lpstr>PowerPoint 演示文稿</vt:lpstr>
      <vt:lpstr>Interaction principle</vt:lpstr>
      <vt:lpstr>Interaction principle</vt:lpstr>
      <vt:lpstr>Interaction Scenario</vt:lpstr>
      <vt:lpstr>Interaction Scenario</vt:lpstr>
      <vt:lpstr>Interaction Scenario</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LEE SIMON</dc:creator>
  <cp:lastModifiedBy>以诚</cp:lastModifiedBy>
  <cp:revision>222</cp:revision>
  <dcterms:created xsi:type="dcterms:W3CDTF">2014-05-17T06:30:58Z</dcterms:created>
  <dcterms:modified xsi:type="dcterms:W3CDTF">2020-07-22T21:56:31Z</dcterms:modified>
</cp:coreProperties>
</file>

<file path=docProps/thumbnail.jpeg>
</file>